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321" r:id="rId4"/>
    <p:sldId id="323" r:id="rId5"/>
    <p:sldId id="310" r:id="rId6"/>
    <p:sldId id="324" r:id="rId7"/>
    <p:sldId id="325" r:id="rId8"/>
    <p:sldId id="314" r:id="rId9"/>
    <p:sldId id="322" r:id="rId10"/>
    <p:sldId id="320" r:id="rId11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1pPr>
    <a:lvl2pPr marL="0" marR="0" indent="5715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2pPr>
    <a:lvl3pPr marL="0" marR="0" indent="9525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3pPr>
    <a:lvl4pPr marL="0" marR="0" indent="13335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4pPr>
    <a:lvl5pPr marL="0" marR="0" indent="16510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5pPr>
    <a:lvl6pPr marL="0" marR="0" indent="19685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6pPr>
    <a:lvl7pPr marL="0" marR="0" indent="22860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7pPr>
    <a:lvl8pPr marL="0" marR="0" indent="26035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8pPr>
    <a:lvl9pPr marL="0" marR="0" indent="2921000" algn="l" defTabSz="5461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310056"/>
        </a:solidFill>
        <a:effectLst/>
        <a:uFillTx/>
        <a:latin typeface="Poppins Light"/>
        <a:ea typeface="Poppins Light"/>
        <a:cs typeface="Poppins Light"/>
        <a:sym typeface="Poppi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E"/>
    <a:srgbClr val="FF3E00"/>
    <a:srgbClr val="FF906D"/>
    <a:srgbClr val="310056"/>
    <a:srgbClr val="F986BC"/>
    <a:srgbClr val="F40D7A"/>
    <a:srgbClr val="361450"/>
    <a:srgbClr val="FFFFFF"/>
    <a:srgbClr val="F7F8FA"/>
    <a:srgbClr val="EA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A9A71-DE26-4EE0-954E-AC788B290FC3}" v="101" dt="2023-09-19T00:01:01.5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Poppins Bold"/>
          <a:ea typeface="Poppins Bold"/>
          <a:cs typeface="Poppins 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Poppins Bold"/>
          <a:ea typeface="Poppins Bold"/>
          <a:cs typeface="Poppins 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oppins Medium"/>
          <a:ea typeface="Poppins Medium"/>
          <a:cs typeface="Poppins Medium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Poppins Bold"/>
          <a:ea typeface="Poppins Bold"/>
          <a:cs typeface="Poppins 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Edith Esquivel Morales" userId="c6b4f9fa-f7d7-4f36-b3d9-cd9b86bc6a5e" providerId="ADAL" clId="{A293F391-6F5B-4B5E-BFDF-D2F2ECB27297}"/>
    <pc:docChg chg="undo custSel addSld delSld modSld sldOrd">
      <pc:chgData name="Rosa Edith Esquivel Morales" userId="c6b4f9fa-f7d7-4f36-b3d9-cd9b86bc6a5e" providerId="ADAL" clId="{A293F391-6F5B-4B5E-BFDF-D2F2ECB27297}" dt="2023-09-16T00:53:14.762" v="494" actId="478"/>
      <pc:docMkLst>
        <pc:docMk/>
      </pc:docMkLst>
      <pc:sldChg chg="del">
        <pc:chgData name="Rosa Edith Esquivel Morales" userId="c6b4f9fa-f7d7-4f36-b3d9-cd9b86bc6a5e" providerId="ADAL" clId="{A293F391-6F5B-4B5E-BFDF-D2F2ECB27297}" dt="2023-09-16T00:37:53.506" v="187" actId="47"/>
        <pc:sldMkLst>
          <pc:docMk/>
          <pc:sldMk cId="2211150116" sldId="309"/>
        </pc:sldMkLst>
      </pc:sldChg>
      <pc:sldChg chg="addSp delSp modSp mod">
        <pc:chgData name="Rosa Edith Esquivel Morales" userId="c6b4f9fa-f7d7-4f36-b3d9-cd9b86bc6a5e" providerId="ADAL" clId="{A293F391-6F5B-4B5E-BFDF-D2F2ECB27297}" dt="2023-09-16T00:29:20.356" v="74" actId="164"/>
        <pc:sldMkLst>
          <pc:docMk/>
          <pc:sldMk cId="3973232739" sldId="310"/>
        </pc:sldMkLst>
        <pc:spChg chg="add mod">
          <ac:chgData name="Rosa Edith Esquivel Morales" userId="c6b4f9fa-f7d7-4f36-b3d9-cd9b86bc6a5e" providerId="ADAL" clId="{A293F391-6F5B-4B5E-BFDF-D2F2ECB27297}" dt="2023-09-16T00:29:20.356" v="74" actId="164"/>
          <ac:spMkLst>
            <pc:docMk/>
            <pc:sldMk cId="3973232739" sldId="310"/>
            <ac:spMk id="12" creationId="{E2EF6C04-74B8-4EBD-ACB6-1ECB485AEDDA}"/>
          </ac:spMkLst>
        </pc:spChg>
        <pc:grpChg chg="del">
          <ac:chgData name="Rosa Edith Esquivel Morales" userId="c6b4f9fa-f7d7-4f36-b3d9-cd9b86bc6a5e" providerId="ADAL" clId="{A293F391-6F5B-4B5E-BFDF-D2F2ECB27297}" dt="2023-09-16T00:27:21.994" v="40" actId="478"/>
          <ac:grpSpMkLst>
            <pc:docMk/>
            <pc:sldMk cId="3973232739" sldId="310"/>
            <ac:grpSpMk id="5" creationId="{CB6E6E46-7DC8-6C85-4DE1-2403571852BA}"/>
          </ac:grpSpMkLst>
        </pc:grpChg>
        <pc:grpChg chg="add mod">
          <ac:chgData name="Rosa Edith Esquivel Morales" userId="c6b4f9fa-f7d7-4f36-b3d9-cd9b86bc6a5e" providerId="ADAL" clId="{A293F391-6F5B-4B5E-BFDF-D2F2ECB27297}" dt="2023-09-16T00:29:20.356" v="74" actId="164"/>
          <ac:grpSpMkLst>
            <pc:docMk/>
            <pc:sldMk cId="3973232739" sldId="310"/>
            <ac:grpSpMk id="14" creationId="{519A4018-4625-6CD2-7922-9583ED2E6863}"/>
          </ac:grpSpMkLst>
        </pc:grpChg>
        <pc:picChg chg="mod">
          <ac:chgData name="Rosa Edith Esquivel Morales" userId="c6b4f9fa-f7d7-4f36-b3d9-cd9b86bc6a5e" providerId="ADAL" clId="{A293F391-6F5B-4B5E-BFDF-D2F2ECB27297}" dt="2023-09-16T00:20:48.712" v="22" actId="1076"/>
          <ac:picMkLst>
            <pc:docMk/>
            <pc:sldMk cId="3973232739" sldId="310"/>
            <ac:picMk id="3" creationId="{F9DCBE8A-3B72-D0F1-2E5F-6BA7960E83B7}"/>
          </ac:picMkLst>
        </pc:picChg>
        <pc:picChg chg="add mod">
          <ac:chgData name="Rosa Edith Esquivel Morales" userId="c6b4f9fa-f7d7-4f36-b3d9-cd9b86bc6a5e" providerId="ADAL" clId="{A293F391-6F5B-4B5E-BFDF-D2F2ECB27297}" dt="2023-09-16T00:29:20.356" v="74" actId="164"/>
          <ac:picMkLst>
            <pc:docMk/>
            <pc:sldMk cId="3973232739" sldId="310"/>
            <ac:picMk id="9" creationId="{B2EE4882-969B-BE07-632E-E40D5DDA5A9E}"/>
          </ac:picMkLst>
        </pc:picChg>
      </pc:sldChg>
      <pc:sldChg chg="del">
        <pc:chgData name="Rosa Edith Esquivel Morales" userId="c6b4f9fa-f7d7-4f36-b3d9-cd9b86bc6a5e" providerId="ADAL" clId="{A293F391-6F5B-4B5E-BFDF-D2F2ECB27297}" dt="2023-09-16T00:38:03.827" v="188" actId="47"/>
        <pc:sldMkLst>
          <pc:docMk/>
          <pc:sldMk cId="2816023872" sldId="311"/>
        </pc:sldMkLst>
      </pc:sldChg>
      <pc:sldChg chg="del">
        <pc:chgData name="Rosa Edith Esquivel Morales" userId="c6b4f9fa-f7d7-4f36-b3d9-cd9b86bc6a5e" providerId="ADAL" clId="{A293F391-6F5B-4B5E-BFDF-D2F2ECB27297}" dt="2023-09-16T00:50:09.817" v="460" actId="47"/>
        <pc:sldMkLst>
          <pc:docMk/>
          <pc:sldMk cId="2946828230" sldId="312"/>
        </pc:sldMkLst>
      </pc:sldChg>
      <pc:sldChg chg="addSp delSp modSp mod">
        <pc:chgData name="Rosa Edith Esquivel Morales" userId="c6b4f9fa-f7d7-4f36-b3d9-cd9b86bc6a5e" providerId="ADAL" clId="{A293F391-6F5B-4B5E-BFDF-D2F2ECB27297}" dt="2023-09-16T00:53:14.762" v="494" actId="478"/>
        <pc:sldMkLst>
          <pc:docMk/>
          <pc:sldMk cId="1076914574" sldId="314"/>
        </pc:sldMkLst>
        <pc:spChg chg="mod">
          <ac:chgData name="Rosa Edith Esquivel Morales" userId="c6b4f9fa-f7d7-4f36-b3d9-cd9b86bc6a5e" providerId="ADAL" clId="{A293F391-6F5B-4B5E-BFDF-D2F2ECB27297}" dt="2023-09-16T00:53:02.617" v="493" actId="14100"/>
          <ac:spMkLst>
            <pc:docMk/>
            <pc:sldMk cId="1076914574" sldId="314"/>
            <ac:spMk id="2" creationId="{ECA70922-F027-F9FD-A2BC-E966DDEE636F}"/>
          </ac:spMkLst>
        </pc:spChg>
        <pc:spChg chg="mod">
          <ac:chgData name="Rosa Edith Esquivel Morales" userId="c6b4f9fa-f7d7-4f36-b3d9-cd9b86bc6a5e" providerId="ADAL" clId="{A293F391-6F5B-4B5E-BFDF-D2F2ECB27297}" dt="2023-09-16T00:52:22.539" v="478" actId="1076"/>
          <ac:spMkLst>
            <pc:docMk/>
            <pc:sldMk cId="1076914574" sldId="314"/>
            <ac:spMk id="4" creationId="{CBB4AA8B-F9A8-A096-EAB1-0CBDE57DDDDF}"/>
          </ac:spMkLst>
        </pc:spChg>
        <pc:spChg chg="mod">
          <ac:chgData name="Rosa Edith Esquivel Morales" userId="c6b4f9fa-f7d7-4f36-b3d9-cd9b86bc6a5e" providerId="ADAL" clId="{A293F391-6F5B-4B5E-BFDF-D2F2ECB27297}" dt="2023-09-16T00:52:45.287" v="488" actId="14100"/>
          <ac:spMkLst>
            <pc:docMk/>
            <pc:sldMk cId="1076914574" sldId="314"/>
            <ac:spMk id="10" creationId="{AAE82D33-3817-9846-2640-B55952C33E25}"/>
          </ac:spMkLst>
        </pc:spChg>
        <pc:spChg chg="del">
          <ac:chgData name="Rosa Edith Esquivel Morales" userId="c6b4f9fa-f7d7-4f36-b3d9-cd9b86bc6a5e" providerId="ADAL" clId="{A293F391-6F5B-4B5E-BFDF-D2F2ECB27297}" dt="2023-09-16T00:53:14.762" v="494" actId="478"/>
          <ac:spMkLst>
            <pc:docMk/>
            <pc:sldMk cId="1076914574" sldId="314"/>
            <ac:spMk id="22" creationId="{2918C3B8-0A81-9998-D0C6-61560391EF3C}"/>
          </ac:spMkLst>
        </pc:spChg>
        <pc:picChg chg="del mod">
          <ac:chgData name="Rosa Edith Esquivel Morales" userId="c6b4f9fa-f7d7-4f36-b3d9-cd9b86bc6a5e" providerId="ADAL" clId="{A293F391-6F5B-4B5E-BFDF-D2F2ECB27297}" dt="2023-09-16T00:51:39.071" v="463" actId="478"/>
          <ac:picMkLst>
            <pc:docMk/>
            <pc:sldMk cId="1076914574" sldId="314"/>
            <ac:picMk id="3" creationId="{49B0B13B-17C5-D5B4-4A33-D90975643B06}"/>
          </ac:picMkLst>
        </pc:picChg>
        <pc:picChg chg="del">
          <ac:chgData name="Rosa Edith Esquivel Morales" userId="c6b4f9fa-f7d7-4f36-b3d9-cd9b86bc6a5e" providerId="ADAL" clId="{A293F391-6F5B-4B5E-BFDF-D2F2ECB27297}" dt="2023-09-16T00:50:14.228" v="461" actId="478"/>
          <ac:picMkLst>
            <pc:docMk/>
            <pc:sldMk cId="1076914574" sldId="314"/>
            <ac:picMk id="5" creationId="{30DE9D65-30BF-46F3-93B2-D070E2A2DD24}"/>
          </ac:picMkLst>
        </pc:picChg>
        <pc:picChg chg="add mod ord">
          <ac:chgData name="Rosa Edith Esquivel Morales" userId="c6b4f9fa-f7d7-4f36-b3d9-cd9b86bc6a5e" providerId="ADAL" clId="{A293F391-6F5B-4B5E-BFDF-D2F2ECB27297}" dt="2023-09-16T00:52:32.644" v="480" actId="1076"/>
          <ac:picMkLst>
            <pc:docMk/>
            <pc:sldMk cId="1076914574" sldId="314"/>
            <ac:picMk id="11" creationId="{06A3501F-E4D9-F251-030C-2B3FD3B6C8CE}"/>
          </ac:picMkLst>
        </pc:picChg>
        <pc:cxnChg chg="mod">
          <ac:chgData name="Rosa Edith Esquivel Morales" userId="c6b4f9fa-f7d7-4f36-b3d9-cd9b86bc6a5e" providerId="ADAL" clId="{A293F391-6F5B-4B5E-BFDF-D2F2ECB27297}" dt="2023-09-16T00:52:50.315" v="489" actId="1076"/>
          <ac:cxnSpMkLst>
            <pc:docMk/>
            <pc:sldMk cId="1076914574" sldId="314"/>
            <ac:cxnSpMk id="9" creationId="{8EFAF0E4-3700-47C6-97D7-059600548D47}"/>
          </ac:cxnSpMkLst>
        </pc:cxnChg>
      </pc:sldChg>
      <pc:sldChg chg="del">
        <pc:chgData name="Rosa Edith Esquivel Morales" userId="c6b4f9fa-f7d7-4f36-b3d9-cd9b86bc6a5e" providerId="ADAL" clId="{A293F391-6F5B-4B5E-BFDF-D2F2ECB27297}" dt="2023-09-16T00:38:54.826" v="189" actId="47"/>
        <pc:sldMkLst>
          <pc:docMk/>
          <pc:sldMk cId="994780342" sldId="315"/>
        </pc:sldMkLst>
      </pc:sldChg>
      <pc:sldChg chg="addSp delSp modSp mod">
        <pc:chgData name="Rosa Edith Esquivel Morales" userId="c6b4f9fa-f7d7-4f36-b3d9-cd9b86bc6a5e" providerId="ADAL" clId="{A293F391-6F5B-4B5E-BFDF-D2F2ECB27297}" dt="2023-09-15T23:23:58.580" v="20" actId="6549"/>
        <pc:sldMkLst>
          <pc:docMk/>
          <pc:sldMk cId="1583325602" sldId="321"/>
        </pc:sldMkLst>
        <pc:spChg chg="del">
          <ac:chgData name="Rosa Edith Esquivel Morales" userId="c6b4f9fa-f7d7-4f36-b3d9-cd9b86bc6a5e" providerId="ADAL" clId="{A293F391-6F5B-4B5E-BFDF-D2F2ECB27297}" dt="2023-09-15T23:23:24.282" v="13" actId="478"/>
          <ac:spMkLst>
            <pc:docMk/>
            <pc:sldMk cId="1583325602" sldId="321"/>
            <ac:spMk id="6" creationId="{EF4BB6F6-844F-65FD-9BE2-606BB67AF354}"/>
          </ac:spMkLst>
        </pc:spChg>
        <pc:spChg chg="mod">
          <ac:chgData name="Rosa Edith Esquivel Morales" userId="c6b4f9fa-f7d7-4f36-b3d9-cd9b86bc6a5e" providerId="ADAL" clId="{A293F391-6F5B-4B5E-BFDF-D2F2ECB27297}" dt="2023-09-15T23:23:58.580" v="20" actId="6549"/>
          <ac:spMkLst>
            <pc:docMk/>
            <pc:sldMk cId="1583325602" sldId="321"/>
            <ac:spMk id="7" creationId="{88D9AC69-9E56-2F70-54CB-822BDFC24CBD}"/>
          </ac:spMkLst>
        </pc:spChg>
        <pc:spChg chg="add mod">
          <ac:chgData name="Rosa Edith Esquivel Morales" userId="c6b4f9fa-f7d7-4f36-b3d9-cd9b86bc6a5e" providerId="ADAL" clId="{A293F391-6F5B-4B5E-BFDF-D2F2ECB27297}" dt="2023-09-15T23:22:55.929" v="9" actId="1076"/>
          <ac:spMkLst>
            <pc:docMk/>
            <pc:sldMk cId="1583325602" sldId="321"/>
            <ac:spMk id="9" creationId="{AA225E83-0BF4-460B-6BD7-5751D748B9C6}"/>
          </ac:spMkLst>
        </pc:spChg>
        <pc:spChg chg="mod">
          <ac:chgData name="Rosa Edith Esquivel Morales" userId="c6b4f9fa-f7d7-4f36-b3d9-cd9b86bc6a5e" providerId="ADAL" clId="{A293F391-6F5B-4B5E-BFDF-D2F2ECB27297}" dt="2023-09-15T23:23:32.657" v="15" actId="1076"/>
          <ac:spMkLst>
            <pc:docMk/>
            <pc:sldMk cId="1583325602" sldId="321"/>
            <ac:spMk id="11" creationId="{D7B8751C-7456-9B2E-CB64-CFA480220DDD}"/>
          </ac:spMkLst>
        </pc:spChg>
        <pc:spChg chg="mod">
          <ac:chgData name="Rosa Edith Esquivel Morales" userId="c6b4f9fa-f7d7-4f36-b3d9-cd9b86bc6a5e" providerId="ADAL" clId="{A293F391-6F5B-4B5E-BFDF-D2F2ECB27297}" dt="2023-09-15T23:22:14.450" v="1" actId="1076"/>
          <ac:spMkLst>
            <pc:docMk/>
            <pc:sldMk cId="1583325602" sldId="321"/>
            <ac:spMk id="17" creationId="{D91EDBAA-3A40-2647-15DF-577892C0CF22}"/>
          </ac:spMkLst>
        </pc:spChg>
        <pc:grpChg chg="del">
          <ac:chgData name="Rosa Edith Esquivel Morales" userId="c6b4f9fa-f7d7-4f36-b3d9-cd9b86bc6a5e" providerId="ADAL" clId="{A293F391-6F5B-4B5E-BFDF-D2F2ECB27297}" dt="2023-09-15T23:22:36.479" v="6" actId="478"/>
          <ac:grpSpMkLst>
            <pc:docMk/>
            <pc:sldMk cId="1583325602" sldId="321"/>
            <ac:grpSpMk id="19" creationId="{A5984246-E850-D300-0058-BB2AE48F26E2}"/>
          </ac:grpSpMkLst>
        </pc:grpChg>
        <pc:picChg chg="add mod ord">
          <ac:chgData name="Rosa Edith Esquivel Morales" userId="c6b4f9fa-f7d7-4f36-b3d9-cd9b86bc6a5e" providerId="ADAL" clId="{A293F391-6F5B-4B5E-BFDF-D2F2ECB27297}" dt="2023-09-15T23:23:07.271" v="10" actId="167"/>
          <ac:picMkLst>
            <pc:docMk/>
            <pc:sldMk cId="1583325602" sldId="321"/>
            <ac:picMk id="3" creationId="{F81D8DB9-D593-C95E-D6B1-93704FBD7968}"/>
          </ac:picMkLst>
        </pc:picChg>
        <pc:cxnChg chg="del">
          <ac:chgData name="Rosa Edith Esquivel Morales" userId="c6b4f9fa-f7d7-4f36-b3d9-cd9b86bc6a5e" providerId="ADAL" clId="{A293F391-6F5B-4B5E-BFDF-D2F2ECB27297}" dt="2023-09-15T23:23:39.512" v="17" actId="478"/>
          <ac:cxnSpMkLst>
            <pc:docMk/>
            <pc:sldMk cId="1583325602" sldId="321"/>
            <ac:cxnSpMk id="8" creationId="{491A4E71-BE32-7F79-3826-C0B459E0BC97}"/>
          </ac:cxnSpMkLst>
        </pc:cxnChg>
        <pc:cxnChg chg="add del mod">
          <ac:chgData name="Rosa Edith Esquivel Morales" userId="c6b4f9fa-f7d7-4f36-b3d9-cd9b86bc6a5e" providerId="ADAL" clId="{A293F391-6F5B-4B5E-BFDF-D2F2ECB27297}" dt="2023-09-15T23:23:28.454" v="14" actId="1076"/>
          <ac:cxnSpMkLst>
            <pc:docMk/>
            <pc:sldMk cId="1583325602" sldId="321"/>
            <ac:cxnSpMk id="12" creationId="{A29EEC7D-463D-6147-FA06-6BACD0C3295C}"/>
          </ac:cxnSpMkLst>
        </pc:cxnChg>
      </pc:sldChg>
      <pc:sldChg chg="addSp modSp mod">
        <pc:chgData name="Rosa Edith Esquivel Morales" userId="c6b4f9fa-f7d7-4f36-b3d9-cd9b86bc6a5e" providerId="ADAL" clId="{A293F391-6F5B-4B5E-BFDF-D2F2ECB27297}" dt="2023-09-16T00:25:40.490" v="38" actId="164"/>
        <pc:sldMkLst>
          <pc:docMk/>
          <pc:sldMk cId="1451318322" sldId="323"/>
        </pc:sldMkLst>
        <pc:grpChg chg="add mod">
          <ac:chgData name="Rosa Edith Esquivel Morales" userId="c6b4f9fa-f7d7-4f36-b3d9-cd9b86bc6a5e" providerId="ADAL" clId="{A293F391-6F5B-4B5E-BFDF-D2F2ECB27297}" dt="2023-09-16T00:25:40.490" v="38" actId="164"/>
          <ac:grpSpMkLst>
            <pc:docMk/>
            <pc:sldMk cId="1451318322" sldId="323"/>
            <ac:grpSpMk id="6" creationId="{2A658866-57E1-8C48-54A2-C8EE5B6722F2}"/>
          </ac:grpSpMkLst>
        </pc:grpChg>
        <pc:picChg chg="add mod modCrop">
          <ac:chgData name="Rosa Edith Esquivel Morales" userId="c6b4f9fa-f7d7-4f36-b3d9-cd9b86bc6a5e" providerId="ADAL" clId="{A293F391-6F5B-4B5E-BFDF-D2F2ECB27297}" dt="2023-09-16T00:25:40.490" v="38" actId="164"/>
          <ac:picMkLst>
            <pc:docMk/>
            <pc:sldMk cId="1451318322" sldId="323"/>
            <ac:picMk id="3" creationId="{4646E47C-D482-E44A-F7D3-F4C70326F7B2}"/>
          </ac:picMkLst>
        </pc:picChg>
        <pc:picChg chg="add mod modCrop">
          <ac:chgData name="Rosa Edith Esquivel Morales" userId="c6b4f9fa-f7d7-4f36-b3d9-cd9b86bc6a5e" providerId="ADAL" clId="{A293F391-6F5B-4B5E-BFDF-D2F2ECB27297}" dt="2023-09-16T00:25:40.490" v="38" actId="164"/>
          <ac:picMkLst>
            <pc:docMk/>
            <pc:sldMk cId="1451318322" sldId="323"/>
            <ac:picMk id="5" creationId="{2AC4211A-1552-FDAC-7785-7DB6C693C605}"/>
          </ac:picMkLst>
        </pc:picChg>
        <pc:picChg chg="mod">
          <ac:chgData name="Rosa Edith Esquivel Morales" userId="c6b4f9fa-f7d7-4f36-b3d9-cd9b86bc6a5e" providerId="ADAL" clId="{A293F391-6F5B-4B5E-BFDF-D2F2ECB27297}" dt="2023-09-16T00:25:40.490" v="38" actId="164"/>
          <ac:picMkLst>
            <pc:docMk/>
            <pc:sldMk cId="1451318322" sldId="323"/>
            <ac:picMk id="13" creationId="{78C3E72E-2A4F-CCD7-0429-C5F8636FE19D}"/>
          </ac:picMkLst>
        </pc:picChg>
      </pc:sldChg>
      <pc:sldChg chg="add del">
        <pc:chgData name="Rosa Edith Esquivel Morales" userId="c6b4f9fa-f7d7-4f36-b3d9-cd9b86bc6a5e" providerId="ADAL" clId="{A293F391-6F5B-4B5E-BFDF-D2F2ECB27297}" dt="2023-09-16T00:25:47.328" v="39" actId="47"/>
        <pc:sldMkLst>
          <pc:docMk/>
          <pc:sldMk cId="569151209" sldId="324"/>
        </pc:sldMkLst>
      </pc:sldChg>
      <pc:sldChg chg="addSp delSp modSp add mod">
        <pc:chgData name="Rosa Edith Esquivel Morales" userId="c6b4f9fa-f7d7-4f36-b3d9-cd9b86bc6a5e" providerId="ADAL" clId="{A293F391-6F5B-4B5E-BFDF-D2F2ECB27297}" dt="2023-09-16T00:37:30.634" v="186" actId="14100"/>
        <pc:sldMkLst>
          <pc:docMk/>
          <pc:sldMk cId="2755317528" sldId="324"/>
        </pc:sldMkLst>
        <pc:spChg chg="mod">
          <ac:chgData name="Rosa Edith Esquivel Morales" userId="c6b4f9fa-f7d7-4f36-b3d9-cd9b86bc6a5e" providerId="ADAL" clId="{A293F391-6F5B-4B5E-BFDF-D2F2ECB27297}" dt="2023-09-16T00:37:18.353" v="183" actId="1036"/>
          <ac:spMkLst>
            <pc:docMk/>
            <pc:sldMk cId="2755317528" sldId="324"/>
            <ac:spMk id="6" creationId="{0021B896-3539-E414-196E-C8854F1972AC}"/>
          </ac:spMkLst>
        </pc:spChg>
        <pc:spChg chg="mod">
          <ac:chgData name="Rosa Edith Esquivel Morales" userId="c6b4f9fa-f7d7-4f36-b3d9-cd9b86bc6a5e" providerId="ADAL" clId="{A293F391-6F5B-4B5E-BFDF-D2F2ECB27297}" dt="2023-09-16T00:36:44.851" v="136" actId="1037"/>
          <ac:spMkLst>
            <pc:docMk/>
            <pc:sldMk cId="2755317528" sldId="324"/>
            <ac:spMk id="17" creationId="{D1844FB7-69F4-EDB8-10BA-46BF6283E359}"/>
          </ac:spMkLst>
        </pc:spChg>
        <pc:spChg chg="add mod">
          <ac:chgData name="Rosa Edith Esquivel Morales" userId="c6b4f9fa-f7d7-4f36-b3d9-cd9b86bc6a5e" providerId="ADAL" clId="{A293F391-6F5B-4B5E-BFDF-D2F2ECB27297}" dt="2023-09-16T00:33:14.480" v="98" actId="14100"/>
          <ac:spMkLst>
            <pc:docMk/>
            <pc:sldMk cId="2755317528" sldId="324"/>
            <ac:spMk id="18" creationId="{A6EB51CB-168B-10EE-8305-FFC0E14C1470}"/>
          </ac:spMkLst>
        </pc:spChg>
        <pc:spChg chg="mod ord">
          <ac:chgData name="Rosa Edith Esquivel Morales" userId="c6b4f9fa-f7d7-4f36-b3d9-cd9b86bc6a5e" providerId="ADAL" clId="{A293F391-6F5B-4B5E-BFDF-D2F2ECB27297}" dt="2023-09-16T00:35:06.995" v="119" actId="1076"/>
          <ac:spMkLst>
            <pc:docMk/>
            <pc:sldMk cId="2755317528" sldId="324"/>
            <ac:spMk id="20" creationId="{57DC4237-3D08-2B27-63C3-70D5793C0B7B}"/>
          </ac:spMkLst>
        </pc:spChg>
        <pc:spChg chg="mod">
          <ac:chgData name="Rosa Edith Esquivel Morales" userId="c6b4f9fa-f7d7-4f36-b3d9-cd9b86bc6a5e" providerId="ADAL" clId="{A293F391-6F5B-4B5E-BFDF-D2F2ECB27297}" dt="2023-09-16T00:36:56.879" v="164" actId="1076"/>
          <ac:spMkLst>
            <pc:docMk/>
            <pc:sldMk cId="2755317528" sldId="324"/>
            <ac:spMk id="21" creationId="{207AE9D0-37B4-6670-94C4-05B7425346C2}"/>
          </ac:spMkLst>
        </pc:spChg>
        <pc:spChg chg="mod">
          <ac:chgData name="Rosa Edith Esquivel Morales" userId="c6b4f9fa-f7d7-4f36-b3d9-cd9b86bc6a5e" providerId="ADAL" clId="{A293F391-6F5B-4B5E-BFDF-D2F2ECB27297}" dt="2023-09-16T00:37:26.738" v="185" actId="1076"/>
          <ac:spMkLst>
            <pc:docMk/>
            <pc:sldMk cId="2755317528" sldId="324"/>
            <ac:spMk id="22" creationId="{3B5ADB21-6108-5855-F518-740B3D3575B0}"/>
          </ac:spMkLst>
        </pc:spChg>
        <pc:spChg chg="add mod">
          <ac:chgData name="Rosa Edith Esquivel Morales" userId="c6b4f9fa-f7d7-4f36-b3d9-cd9b86bc6a5e" providerId="ADAL" clId="{A293F391-6F5B-4B5E-BFDF-D2F2ECB27297}" dt="2023-09-16T00:34:48.310" v="114" actId="14100"/>
          <ac:spMkLst>
            <pc:docMk/>
            <pc:sldMk cId="2755317528" sldId="324"/>
            <ac:spMk id="29" creationId="{1333F5F4-82A2-E4FC-7F4D-53B3B5446FFE}"/>
          </ac:spMkLst>
        </pc:spChg>
        <pc:spChg chg="add mod">
          <ac:chgData name="Rosa Edith Esquivel Morales" userId="c6b4f9fa-f7d7-4f36-b3d9-cd9b86bc6a5e" providerId="ADAL" clId="{A293F391-6F5B-4B5E-BFDF-D2F2ECB27297}" dt="2023-09-16T00:35:25.949" v="123" actId="1076"/>
          <ac:spMkLst>
            <pc:docMk/>
            <pc:sldMk cId="2755317528" sldId="324"/>
            <ac:spMk id="30" creationId="{3B7BD3DB-15E7-9AFE-9459-A8FC2264F451}"/>
          </ac:spMkLst>
        </pc:spChg>
        <pc:spChg chg="mod">
          <ac:chgData name="Rosa Edith Esquivel Morales" userId="c6b4f9fa-f7d7-4f36-b3d9-cd9b86bc6a5e" providerId="ADAL" clId="{A293F391-6F5B-4B5E-BFDF-D2F2ECB27297}" dt="2023-09-16T00:34:01.672" v="101" actId="1076"/>
          <ac:spMkLst>
            <pc:docMk/>
            <pc:sldMk cId="2755317528" sldId="324"/>
            <ac:spMk id="37" creationId="{46A74EEC-FE03-A0B5-3B1C-759DAC78FE7E}"/>
          </ac:spMkLst>
        </pc:spChg>
        <pc:spChg chg="mod">
          <ac:chgData name="Rosa Edith Esquivel Morales" userId="c6b4f9fa-f7d7-4f36-b3d9-cd9b86bc6a5e" providerId="ADAL" clId="{A293F391-6F5B-4B5E-BFDF-D2F2ECB27297}" dt="2023-09-16T00:33:59.283" v="100" actId="1076"/>
          <ac:spMkLst>
            <pc:docMk/>
            <pc:sldMk cId="2755317528" sldId="324"/>
            <ac:spMk id="40" creationId="{4D12C349-A4C2-1356-41E2-56601482E8CB}"/>
          </ac:spMkLst>
        </pc:spChg>
        <pc:grpChg chg="del">
          <ac:chgData name="Rosa Edith Esquivel Morales" userId="c6b4f9fa-f7d7-4f36-b3d9-cd9b86bc6a5e" providerId="ADAL" clId="{A293F391-6F5B-4B5E-BFDF-D2F2ECB27297}" dt="2023-09-16T00:30:56.193" v="76" actId="478"/>
          <ac:grpSpMkLst>
            <pc:docMk/>
            <pc:sldMk cId="2755317528" sldId="324"/>
            <ac:grpSpMk id="7" creationId="{233C3A1F-EFE5-EBB8-0276-85B2F8965E5E}"/>
          </ac:grpSpMkLst>
        </pc:grpChg>
        <pc:picChg chg="add mod ord">
          <ac:chgData name="Rosa Edith Esquivel Morales" userId="c6b4f9fa-f7d7-4f36-b3d9-cd9b86bc6a5e" providerId="ADAL" clId="{A293F391-6F5B-4B5E-BFDF-D2F2ECB27297}" dt="2023-09-16T00:34:32.093" v="109" actId="1076"/>
          <ac:picMkLst>
            <pc:docMk/>
            <pc:sldMk cId="2755317528" sldId="324"/>
            <ac:picMk id="12" creationId="{488435CB-6EB1-CDBF-4D25-8B6C6F32B7B6}"/>
          </ac:picMkLst>
        </pc:picChg>
        <pc:picChg chg="del">
          <ac:chgData name="Rosa Edith Esquivel Morales" userId="c6b4f9fa-f7d7-4f36-b3d9-cd9b86bc6a5e" providerId="ADAL" clId="{A293F391-6F5B-4B5E-BFDF-D2F2ECB27297}" dt="2023-09-16T00:32:24.884" v="82" actId="478"/>
          <ac:picMkLst>
            <pc:docMk/>
            <pc:sldMk cId="2755317528" sldId="324"/>
            <ac:picMk id="14" creationId="{D13DF477-6F89-F281-6730-E56A2EB47CBD}"/>
          </ac:picMkLst>
        </pc:picChg>
        <pc:cxnChg chg="mod">
          <ac:chgData name="Rosa Edith Esquivel Morales" userId="c6b4f9fa-f7d7-4f36-b3d9-cd9b86bc6a5e" providerId="ADAL" clId="{A293F391-6F5B-4B5E-BFDF-D2F2ECB27297}" dt="2023-09-16T00:37:10.309" v="166" actId="1076"/>
          <ac:cxnSpMkLst>
            <pc:docMk/>
            <pc:sldMk cId="2755317528" sldId="324"/>
            <ac:cxnSpMk id="8" creationId="{C96B9E4D-DE15-B6B7-840C-3E1204522CAA}"/>
          </ac:cxnSpMkLst>
        </pc:cxnChg>
        <pc:cxnChg chg="mod">
          <ac:chgData name="Rosa Edith Esquivel Morales" userId="c6b4f9fa-f7d7-4f36-b3d9-cd9b86bc6a5e" providerId="ADAL" clId="{A293F391-6F5B-4B5E-BFDF-D2F2ECB27297}" dt="2023-09-16T00:36:56.879" v="164" actId="1076"/>
          <ac:cxnSpMkLst>
            <pc:docMk/>
            <pc:sldMk cId="2755317528" sldId="324"/>
            <ac:cxnSpMk id="13" creationId="{84865F8C-A701-E89B-5468-D1B0D3574D69}"/>
          </ac:cxnSpMkLst>
        </pc:cxnChg>
        <pc:cxnChg chg="del">
          <ac:chgData name="Rosa Edith Esquivel Morales" userId="c6b4f9fa-f7d7-4f36-b3d9-cd9b86bc6a5e" providerId="ADAL" clId="{A293F391-6F5B-4B5E-BFDF-D2F2ECB27297}" dt="2023-09-16T00:35:41.502" v="125" actId="478"/>
          <ac:cxnSpMkLst>
            <pc:docMk/>
            <pc:sldMk cId="2755317528" sldId="324"/>
            <ac:cxnSpMk id="23" creationId="{30F472DB-E832-F58B-BDAD-1DF6679B06FF}"/>
          </ac:cxnSpMkLst>
        </pc:cxnChg>
        <pc:cxnChg chg="mod">
          <ac:chgData name="Rosa Edith Esquivel Morales" userId="c6b4f9fa-f7d7-4f36-b3d9-cd9b86bc6a5e" providerId="ADAL" clId="{A293F391-6F5B-4B5E-BFDF-D2F2ECB27297}" dt="2023-09-16T00:34:01.672" v="101" actId="1076"/>
          <ac:cxnSpMkLst>
            <pc:docMk/>
            <pc:sldMk cId="2755317528" sldId="324"/>
            <ac:cxnSpMk id="25" creationId="{C1459202-9C2D-860D-9A7E-D52AFA4409C2}"/>
          </ac:cxnSpMkLst>
        </pc:cxnChg>
        <pc:cxnChg chg="mod">
          <ac:chgData name="Rosa Edith Esquivel Morales" userId="c6b4f9fa-f7d7-4f36-b3d9-cd9b86bc6a5e" providerId="ADAL" clId="{A293F391-6F5B-4B5E-BFDF-D2F2ECB27297}" dt="2023-09-16T00:34:10.332" v="105" actId="14100"/>
          <ac:cxnSpMkLst>
            <pc:docMk/>
            <pc:sldMk cId="2755317528" sldId="324"/>
            <ac:cxnSpMk id="26" creationId="{E90AB485-B7C3-C25C-1787-D17231DF2C58}"/>
          </ac:cxnSpMkLst>
        </pc:cxnChg>
        <pc:cxnChg chg="add mod">
          <ac:chgData name="Rosa Edith Esquivel Morales" userId="c6b4f9fa-f7d7-4f36-b3d9-cd9b86bc6a5e" providerId="ADAL" clId="{A293F391-6F5B-4B5E-BFDF-D2F2ECB27297}" dt="2023-09-16T00:37:30.634" v="186" actId="14100"/>
          <ac:cxnSpMkLst>
            <pc:docMk/>
            <pc:sldMk cId="2755317528" sldId="324"/>
            <ac:cxnSpMk id="33" creationId="{E9DC681D-93B6-B1AE-6957-083F0413A6CD}"/>
          </ac:cxnSpMkLst>
        </pc:cxnChg>
      </pc:sldChg>
      <pc:sldChg chg="addSp delSp modSp add mod ord">
        <pc:chgData name="Rosa Edith Esquivel Morales" userId="c6b4f9fa-f7d7-4f36-b3d9-cd9b86bc6a5e" providerId="ADAL" clId="{A293F391-6F5B-4B5E-BFDF-D2F2ECB27297}" dt="2023-09-16T00:49:54.995" v="459" actId="6549"/>
        <pc:sldMkLst>
          <pc:docMk/>
          <pc:sldMk cId="3514565535" sldId="325"/>
        </pc:sldMkLst>
        <pc:spChg chg="mod">
          <ac:chgData name="Rosa Edith Esquivel Morales" userId="c6b4f9fa-f7d7-4f36-b3d9-cd9b86bc6a5e" providerId="ADAL" clId="{A293F391-6F5B-4B5E-BFDF-D2F2ECB27297}" dt="2023-09-16T00:49:54.995" v="459" actId="6549"/>
          <ac:spMkLst>
            <pc:docMk/>
            <pc:sldMk cId="3514565535" sldId="325"/>
            <ac:spMk id="24" creationId="{0888FC45-4059-D4B7-7DCC-E8443FAD4044}"/>
          </ac:spMkLst>
        </pc:spChg>
        <pc:spChg chg="mod">
          <ac:chgData name="Rosa Edith Esquivel Morales" userId="c6b4f9fa-f7d7-4f36-b3d9-cd9b86bc6a5e" providerId="ADAL" clId="{A293F391-6F5B-4B5E-BFDF-D2F2ECB27297}" dt="2023-09-16T00:49:50.390" v="458" actId="1035"/>
          <ac:spMkLst>
            <pc:docMk/>
            <pc:sldMk cId="3514565535" sldId="325"/>
            <ac:spMk id="30" creationId="{C1BF6599-8F3E-595A-3F78-2E5D5B66E8BB}"/>
          </ac:spMkLst>
        </pc:spChg>
        <pc:spChg chg="add mod">
          <ac:chgData name="Rosa Edith Esquivel Morales" userId="c6b4f9fa-f7d7-4f36-b3d9-cd9b86bc6a5e" providerId="ADAL" clId="{A293F391-6F5B-4B5E-BFDF-D2F2ECB27297}" dt="2023-09-16T00:41:43.802" v="206" actId="14100"/>
          <ac:spMkLst>
            <pc:docMk/>
            <pc:sldMk cId="3514565535" sldId="325"/>
            <ac:spMk id="33" creationId="{05CE60A0-4723-8BD0-C354-E41063E721D2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36" creationId="{696C090F-86DD-4F9E-4DE8-22FF20B87151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37" creationId="{9227EC65-9A0D-576C-5BD8-E6ABBD37C358}"/>
          </ac:spMkLst>
        </pc:spChg>
        <pc:spChg chg="mod">
          <ac:chgData name="Rosa Edith Esquivel Morales" userId="c6b4f9fa-f7d7-4f36-b3d9-cd9b86bc6a5e" providerId="ADAL" clId="{A293F391-6F5B-4B5E-BFDF-D2F2ECB27297}" dt="2023-09-16T00:48:46.426" v="425" actId="14100"/>
          <ac:spMkLst>
            <pc:docMk/>
            <pc:sldMk cId="3514565535" sldId="325"/>
            <ac:spMk id="38" creationId="{E148BBD9-9919-90C8-8D2D-10F9B7ED5CE9}"/>
          </ac:spMkLst>
        </pc:spChg>
        <pc:spChg chg="mod">
          <ac:chgData name="Rosa Edith Esquivel Morales" userId="c6b4f9fa-f7d7-4f36-b3d9-cd9b86bc6a5e" providerId="ADAL" clId="{A293F391-6F5B-4B5E-BFDF-D2F2ECB27297}" dt="2023-09-16T00:48:26.417" v="410" actId="1076"/>
          <ac:spMkLst>
            <pc:docMk/>
            <pc:sldMk cId="3514565535" sldId="325"/>
            <ac:spMk id="39" creationId="{61F5F441-F191-46E8-A3D7-8CF30F66AE14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42" creationId="{376CDA61-21DE-281B-78A6-FFBA8DF7D8F9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43" creationId="{15066AA1-EBFC-FB7E-A935-FCFF83CAB7B4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44" creationId="{7518E4D4-4FE1-4126-96C5-D6A5A71548AE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45" creationId="{1046DB7A-CDA5-E443-15B3-A94ADF9E4573}"/>
          </ac:spMkLst>
        </pc:spChg>
        <pc:spChg chg="del">
          <ac:chgData name="Rosa Edith Esquivel Morales" userId="c6b4f9fa-f7d7-4f36-b3d9-cd9b86bc6a5e" providerId="ADAL" clId="{A293F391-6F5B-4B5E-BFDF-D2F2ECB27297}" dt="2023-09-16T00:40:09.402" v="197" actId="478"/>
          <ac:spMkLst>
            <pc:docMk/>
            <pc:sldMk cId="3514565535" sldId="325"/>
            <ac:spMk id="47" creationId="{6A110B13-2691-1712-0DE0-E6223EF5E259}"/>
          </ac:spMkLst>
        </pc:spChg>
        <pc:spChg chg="add mod">
          <ac:chgData name="Rosa Edith Esquivel Morales" userId="c6b4f9fa-f7d7-4f36-b3d9-cd9b86bc6a5e" providerId="ADAL" clId="{A293F391-6F5B-4B5E-BFDF-D2F2ECB27297}" dt="2023-09-16T00:44:09.805" v="237" actId="207"/>
          <ac:spMkLst>
            <pc:docMk/>
            <pc:sldMk cId="3514565535" sldId="325"/>
            <ac:spMk id="48" creationId="{A24D625A-37AF-C7F8-9430-644EFA142669}"/>
          </ac:spMkLst>
        </pc:spChg>
        <pc:spChg chg="mod">
          <ac:chgData name="Rosa Edith Esquivel Morales" userId="c6b4f9fa-f7d7-4f36-b3d9-cd9b86bc6a5e" providerId="ADAL" clId="{A293F391-6F5B-4B5E-BFDF-D2F2ECB27297}" dt="2023-09-16T00:49:29.173" v="434" actId="1076"/>
          <ac:spMkLst>
            <pc:docMk/>
            <pc:sldMk cId="3514565535" sldId="325"/>
            <ac:spMk id="50" creationId="{2D5C0436-5A14-72CE-AFD0-A128070EE324}"/>
          </ac:spMkLst>
        </pc:spChg>
        <pc:spChg chg="add mod">
          <ac:chgData name="Rosa Edith Esquivel Morales" userId="c6b4f9fa-f7d7-4f36-b3d9-cd9b86bc6a5e" providerId="ADAL" clId="{A293F391-6F5B-4B5E-BFDF-D2F2ECB27297}" dt="2023-09-16T00:43:52.291" v="236" actId="552"/>
          <ac:spMkLst>
            <pc:docMk/>
            <pc:sldMk cId="3514565535" sldId="325"/>
            <ac:spMk id="51" creationId="{04F7ECC0-32CE-47A4-ACE8-770BF5EA94D3}"/>
          </ac:spMkLst>
        </pc:spChg>
        <pc:spChg chg="add mod">
          <ac:chgData name="Rosa Edith Esquivel Morales" userId="c6b4f9fa-f7d7-4f36-b3d9-cd9b86bc6a5e" providerId="ADAL" clId="{A293F391-6F5B-4B5E-BFDF-D2F2ECB27297}" dt="2023-09-16T00:44:35.409" v="240" actId="14100"/>
          <ac:spMkLst>
            <pc:docMk/>
            <pc:sldMk cId="3514565535" sldId="325"/>
            <ac:spMk id="52" creationId="{482B74D8-FA60-CFF3-1D9C-2214EED09D18}"/>
          </ac:spMkLst>
        </pc:spChg>
        <pc:spChg chg="add mod">
          <ac:chgData name="Rosa Edith Esquivel Morales" userId="c6b4f9fa-f7d7-4f36-b3d9-cd9b86bc6a5e" providerId="ADAL" clId="{A293F391-6F5B-4B5E-BFDF-D2F2ECB27297}" dt="2023-09-16T00:46:25.302" v="253" actId="1035"/>
          <ac:spMkLst>
            <pc:docMk/>
            <pc:sldMk cId="3514565535" sldId="325"/>
            <ac:spMk id="53" creationId="{0759A23C-A00D-7893-D537-99E9C95FD640}"/>
          </ac:spMkLst>
        </pc:spChg>
        <pc:spChg chg="add mod">
          <ac:chgData name="Rosa Edith Esquivel Morales" userId="c6b4f9fa-f7d7-4f36-b3d9-cd9b86bc6a5e" providerId="ADAL" clId="{A293F391-6F5B-4B5E-BFDF-D2F2ECB27297}" dt="2023-09-16T00:46:38.652" v="302" actId="1035"/>
          <ac:spMkLst>
            <pc:docMk/>
            <pc:sldMk cId="3514565535" sldId="325"/>
            <ac:spMk id="56" creationId="{27592CFD-3DDC-0F32-7B59-05B02AC67818}"/>
          </ac:spMkLst>
        </pc:spChg>
        <pc:spChg chg="add mod">
          <ac:chgData name="Rosa Edith Esquivel Morales" userId="c6b4f9fa-f7d7-4f36-b3d9-cd9b86bc6a5e" providerId="ADAL" clId="{A293F391-6F5B-4B5E-BFDF-D2F2ECB27297}" dt="2023-09-16T00:46:47.799" v="344" actId="1035"/>
          <ac:spMkLst>
            <pc:docMk/>
            <pc:sldMk cId="3514565535" sldId="325"/>
            <ac:spMk id="57" creationId="{80FC26E1-E699-A8D2-37C5-A10F44C022EC}"/>
          </ac:spMkLst>
        </pc:spChg>
        <pc:spChg chg="add mod">
          <ac:chgData name="Rosa Edith Esquivel Morales" userId="c6b4f9fa-f7d7-4f36-b3d9-cd9b86bc6a5e" providerId="ADAL" clId="{A293F391-6F5B-4B5E-BFDF-D2F2ECB27297}" dt="2023-09-16T00:47:18.771" v="406" actId="1035"/>
          <ac:spMkLst>
            <pc:docMk/>
            <pc:sldMk cId="3514565535" sldId="325"/>
            <ac:spMk id="58" creationId="{03D3099B-7F9D-9FE7-4F31-4994E0FBB4BD}"/>
          </ac:spMkLst>
        </pc:spChg>
        <pc:spChg chg="add mod">
          <ac:chgData name="Rosa Edith Esquivel Morales" userId="c6b4f9fa-f7d7-4f36-b3d9-cd9b86bc6a5e" providerId="ADAL" clId="{A293F391-6F5B-4B5E-BFDF-D2F2ECB27297}" dt="2023-09-16T00:45:06.795" v="242" actId="1076"/>
          <ac:spMkLst>
            <pc:docMk/>
            <pc:sldMk cId="3514565535" sldId="325"/>
            <ac:spMk id="61" creationId="{7DA2248A-F6D1-80FB-9E0C-5CACE03B89D4}"/>
          </ac:spMkLst>
        </pc:spChg>
        <pc:spChg chg="add mod">
          <ac:chgData name="Rosa Edith Esquivel Morales" userId="c6b4f9fa-f7d7-4f36-b3d9-cd9b86bc6a5e" providerId="ADAL" clId="{A293F391-6F5B-4B5E-BFDF-D2F2ECB27297}" dt="2023-09-16T00:46:31.016" v="278" actId="1036"/>
          <ac:spMkLst>
            <pc:docMk/>
            <pc:sldMk cId="3514565535" sldId="325"/>
            <ac:spMk id="62" creationId="{B505AF56-0F50-E029-E6AB-A0E54CF17197}"/>
          </ac:spMkLst>
        </pc:spChg>
        <pc:spChg chg="add mod">
          <ac:chgData name="Rosa Edith Esquivel Morales" userId="c6b4f9fa-f7d7-4f36-b3d9-cd9b86bc6a5e" providerId="ADAL" clId="{A293F391-6F5B-4B5E-BFDF-D2F2ECB27297}" dt="2023-09-16T00:46:44.074" v="325" actId="1036"/>
          <ac:spMkLst>
            <pc:docMk/>
            <pc:sldMk cId="3514565535" sldId="325"/>
            <ac:spMk id="63" creationId="{B0839BFC-C6C6-93F9-97E6-40F6E6050224}"/>
          </ac:spMkLst>
        </pc:spChg>
        <pc:spChg chg="add mod">
          <ac:chgData name="Rosa Edith Esquivel Morales" userId="c6b4f9fa-f7d7-4f36-b3d9-cd9b86bc6a5e" providerId="ADAL" clId="{A293F391-6F5B-4B5E-BFDF-D2F2ECB27297}" dt="2023-09-16T00:46:58.019" v="363" actId="1035"/>
          <ac:spMkLst>
            <pc:docMk/>
            <pc:sldMk cId="3514565535" sldId="325"/>
            <ac:spMk id="64" creationId="{CF413290-C641-B397-48E0-42B4CC000BE7}"/>
          </ac:spMkLst>
        </pc:spChg>
        <pc:spChg chg="add del mod">
          <ac:chgData name="Rosa Edith Esquivel Morales" userId="c6b4f9fa-f7d7-4f36-b3d9-cd9b86bc6a5e" providerId="ADAL" clId="{A293F391-6F5B-4B5E-BFDF-D2F2ECB27297}" dt="2023-09-16T00:47:14.230" v="402" actId="478"/>
          <ac:spMkLst>
            <pc:docMk/>
            <pc:sldMk cId="3514565535" sldId="325"/>
            <ac:spMk id="65" creationId="{D17CFE81-7C89-2261-CBA5-83A4E9BDF2A6}"/>
          </ac:spMkLst>
        </pc:spChg>
        <pc:spChg chg="add mod">
          <ac:chgData name="Rosa Edith Esquivel Morales" userId="c6b4f9fa-f7d7-4f36-b3d9-cd9b86bc6a5e" providerId="ADAL" clId="{A293F391-6F5B-4B5E-BFDF-D2F2ECB27297}" dt="2023-09-16T00:49:05.902" v="428" actId="1076"/>
          <ac:spMkLst>
            <pc:docMk/>
            <pc:sldMk cId="3514565535" sldId="325"/>
            <ac:spMk id="69" creationId="{390E6440-EE26-77A9-41F3-34856E5F049F}"/>
          </ac:spMkLst>
        </pc:spChg>
        <pc:grpChg chg="del">
          <ac:chgData name="Rosa Edith Esquivel Morales" userId="c6b4f9fa-f7d7-4f36-b3d9-cd9b86bc6a5e" providerId="ADAL" clId="{A293F391-6F5B-4B5E-BFDF-D2F2ECB27297}" dt="2023-09-16T00:39:09.210" v="191" actId="478"/>
          <ac:grpSpMkLst>
            <pc:docMk/>
            <pc:sldMk cId="3514565535" sldId="325"/>
            <ac:grpSpMk id="35" creationId="{DB0122A9-D452-CBC3-162A-B95682654756}"/>
          </ac:grpSpMkLst>
        </pc:grpChg>
        <pc:picChg chg="del">
          <ac:chgData name="Rosa Edith Esquivel Morales" userId="c6b4f9fa-f7d7-4f36-b3d9-cd9b86bc6a5e" providerId="ADAL" clId="{A293F391-6F5B-4B5E-BFDF-D2F2ECB27297}" dt="2023-09-16T00:40:32.438" v="201" actId="478"/>
          <ac:picMkLst>
            <pc:docMk/>
            <pc:sldMk cId="3514565535" sldId="325"/>
            <ac:picMk id="21" creationId="{1014DE5A-2738-F713-C58F-89629F0B9750}"/>
          </ac:picMkLst>
        </pc:picChg>
        <pc:picChg chg="add mod ord">
          <ac:chgData name="Rosa Edith Esquivel Morales" userId="c6b4f9fa-f7d7-4f36-b3d9-cd9b86bc6a5e" providerId="ADAL" clId="{A293F391-6F5B-4B5E-BFDF-D2F2ECB27297}" dt="2023-09-16T00:46:33.070" v="279" actId="1035"/>
          <ac:picMkLst>
            <pc:docMk/>
            <pc:sldMk cId="3514565535" sldId="325"/>
            <ac:picMk id="23" creationId="{777AB890-B42B-9E82-811C-CEA2B6CA6552}"/>
          </ac:picMkLst>
        </pc:picChg>
        <pc:cxnChg chg="mod">
          <ac:chgData name="Rosa Edith Esquivel Morales" userId="c6b4f9fa-f7d7-4f36-b3d9-cd9b86bc6a5e" providerId="ADAL" clId="{A293F391-6F5B-4B5E-BFDF-D2F2ECB27297}" dt="2023-09-16T00:48:26.417" v="410" actId="1076"/>
          <ac:cxnSpMkLst>
            <pc:docMk/>
            <pc:sldMk cId="3514565535" sldId="325"/>
            <ac:cxnSpMk id="31" creationId="{591C7165-EC9D-C79A-211C-12F9EF0B5B88}"/>
          </ac:cxnSpMkLst>
        </pc:cxnChg>
        <pc:cxnChg chg="del">
          <ac:chgData name="Rosa Edith Esquivel Morales" userId="c6b4f9fa-f7d7-4f36-b3d9-cd9b86bc6a5e" providerId="ADAL" clId="{A293F391-6F5B-4B5E-BFDF-D2F2ECB27297}" dt="2023-09-16T00:40:10.143" v="198" actId="478"/>
          <ac:cxnSpMkLst>
            <pc:docMk/>
            <pc:sldMk cId="3514565535" sldId="325"/>
            <ac:cxnSpMk id="46" creationId="{4F112347-C47A-18AD-44FE-385D5F88F983}"/>
          </ac:cxnSpMkLst>
        </pc:cxnChg>
        <pc:cxnChg chg="mod ord">
          <ac:chgData name="Rosa Edith Esquivel Morales" userId="c6b4f9fa-f7d7-4f36-b3d9-cd9b86bc6a5e" providerId="ADAL" clId="{A293F391-6F5B-4B5E-BFDF-D2F2ECB27297}" dt="2023-09-16T00:49:38.075" v="440" actId="1038"/>
          <ac:cxnSpMkLst>
            <pc:docMk/>
            <pc:sldMk cId="3514565535" sldId="325"/>
            <ac:cxnSpMk id="49" creationId="{6F13AE28-4067-6B9E-9FAB-3C9978F30C9A}"/>
          </ac:cxnSpMkLst>
        </pc:cxnChg>
        <pc:cxnChg chg="add mod">
          <ac:chgData name="Rosa Edith Esquivel Morales" userId="c6b4f9fa-f7d7-4f36-b3d9-cd9b86bc6a5e" providerId="ADAL" clId="{A293F391-6F5B-4B5E-BFDF-D2F2ECB27297}" dt="2023-09-16T00:49:24.844" v="433" actId="14100"/>
          <ac:cxnSpMkLst>
            <pc:docMk/>
            <pc:sldMk cId="3514565535" sldId="325"/>
            <ac:cxnSpMk id="70" creationId="{78D5912B-4D31-0CFC-8D89-920EAC680A2E}"/>
          </ac:cxnSpMkLst>
        </pc:cxnChg>
      </pc:sldChg>
    </pc:docChg>
  </pc:docChgLst>
  <pc:docChgLst>
    <pc:chgData name="Christopher Cano García" userId="436caa33-e5cc-4c5d-af6e-f7c0060074db" providerId="ADAL" clId="{03DA9A71-DE26-4EE0-954E-AC788B290FC3}"/>
    <pc:docChg chg="custSel modSld">
      <pc:chgData name="Christopher Cano García" userId="436caa33-e5cc-4c5d-af6e-f7c0060074db" providerId="ADAL" clId="{03DA9A71-DE26-4EE0-954E-AC788B290FC3}" dt="2023-09-19T00:01:01.553" v="127" actId="6549"/>
      <pc:docMkLst>
        <pc:docMk/>
      </pc:docMkLst>
      <pc:sldChg chg="modSp mod">
        <pc:chgData name="Christopher Cano García" userId="436caa33-e5cc-4c5d-af6e-f7c0060074db" providerId="ADAL" clId="{03DA9A71-DE26-4EE0-954E-AC788B290FC3}" dt="2023-09-19T00:01:01.553" v="127" actId="6549"/>
        <pc:sldMkLst>
          <pc:docMk/>
          <pc:sldMk cId="0" sldId="264"/>
        </pc:sldMkLst>
        <pc:spChg chg="mod">
          <ac:chgData name="Christopher Cano García" userId="436caa33-e5cc-4c5d-af6e-f7c0060074db" providerId="ADAL" clId="{03DA9A71-DE26-4EE0-954E-AC788B290FC3}" dt="2023-09-19T00:01:01.553" v="127" actId="6549"/>
          <ac:spMkLst>
            <pc:docMk/>
            <pc:sldMk cId="0" sldId="264"/>
            <ac:spMk id="263" creationId="{00000000-0000-0000-0000-000000000000}"/>
          </ac:spMkLst>
        </pc:spChg>
      </pc:sldChg>
      <pc:sldChg chg="addSp modSp mod">
        <pc:chgData name="Christopher Cano García" userId="436caa33-e5cc-4c5d-af6e-f7c0060074db" providerId="ADAL" clId="{03DA9A71-DE26-4EE0-954E-AC788B290FC3}" dt="2023-09-18T23:49:34.535" v="14" actId="1582"/>
        <pc:sldMkLst>
          <pc:docMk/>
          <pc:sldMk cId="3973232739" sldId="310"/>
        </pc:sldMkLst>
        <pc:spChg chg="add mod">
          <ac:chgData name="Christopher Cano García" userId="436caa33-e5cc-4c5d-af6e-f7c0060074db" providerId="ADAL" clId="{03DA9A71-DE26-4EE0-954E-AC788B290FC3}" dt="2023-09-18T23:49:34.535" v="14" actId="1582"/>
          <ac:spMkLst>
            <pc:docMk/>
            <pc:sldMk cId="3973232739" sldId="310"/>
            <ac:spMk id="2" creationId="{1625C39E-48DE-358D-03A8-1DB9EB02AB78}"/>
          </ac:spMkLst>
        </pc:spChg>
        <pc:grpChg chg="mod">
          <ac:chgData name="Christopher Cano García" userId="436caa33-e5cc-4c5d-af6e-f7c0060074db" providerId="ADAL" clId="{03DA9A71-DE26-4EE0-954E-AC788B290FC3}" dt="2023-09-18T23:49:17.119" v="3" actId="1076"/>
          <ac:grpSpMkLst>
            <pc:docMk/>
            <pc:sldMk cId="3973232739" sldId="310"/>
            <ac:grpSpMk id="14" creationId="{519A4018-4625-6CD2-7922-9583ED2E6863}"/>
          </ac:grpSpMkLst>
        </pc:grpChg>
      </pc:sldChg>
      <pc:sldChg chg="modSp mod">
        <pc:chgData name="Christopher Cano García" userId="436caa33-e5cc-4c5d-af6e-f7c0060074db" providerId="ADAL" clId="{03DA9A71-DE26-4EE0-954E-AC788B290FC3}" dt="2023-09-18T23:59:15.083" v="99" actId="20577"/>
        <pc:sldMkLst>
          <pc:docMk/>
          <pc:sldMk cId="2755317528" sldId="324"/>
        </pc:sldMkLst>
        <pc:spChg chg="mod">
          <ac:chgData name="Christopher Cano García" userId="436caa33-e5cc-4c5d-af6e-f7c0060074db" providerId="ADAL" clId="{03DA9A71-DE26-4EE0-954E-AC788B290FC3}" dt="2023-09-18T23:50:01.981" v="22" actId="20577"/>
          <ac:spMkLst>
            <pc:docMk/>
            <pc:sldMk cId="2755317528" sldId="324"/>
            <ac:spMk id="15" creationId="{239005C1-FB88-8E0D-58C6-C34A7B5F429E}"/>
          </ac:spMkLst>
        </pc:spChg>
        <pc:spChg chg="mod">
          <ac:chgData name="Christopher Cano García" userId="436caa33-e5cc-4c5d-af6e-f7c0060074db" providerId="ADAL" clId="{03DA9A71-DE26-4EE0-954E-AC788B290FC3}" dt="2023-09-18T23:59:15.083" v="99" actId="20577"/>
          <ac:spMkLst>
            <pc:docMk/>
            <pc:sldMk cId="2755317528" sldId="324"/>
            <ac:spMk id="16" creationId="{4DA6414A-7ECA-05CC-EF8B-2F0B94BC436F}"/>
          </ac:spMkLst>
        </pc:spChg>
      </pc:sldChg>
      <pc:sldChg chg="addSp delSp modSp mod">
        <pc:chgData name="Christopher Cano García" userId="436caa33-e5cc-4c5d-af6e-f7c0060074db" providerId="ADAL" clId="{03DA9A71-DE26-4EE0-954E-AC788B290FC3}" dt="2023-09-18T23:54:39.942" v="27"/>
        <pc:sldMkLst>
          <pc:docMk/>
          <pc:sldMk cId="3514565535" sldId="325"/>
        </pc:sldMkLst>
        <pc:spChg chg="add mod">
          <ac:chgData name="Christopher Cano García" userId="436caa33-e5cc-4c5d-af6e-f7c0060074db" providerId="ADAL" clId="{03DA9A71-DE26-4EE0-954E-AC788B290FC3}" dt="2023-09-18T23:54:39.942" v="27"/>
          <ac:spMkLst>
            <pc:docMk/>
            <pc:sldMk cId="3514565535" sldId="325"/>
            <ac:spMk id="2" creationId="{82B1F966-4DEF-8D5F-9CBE-86CB10B044E9}"/>
          </ac:spMkLst>
        </pc:spChg>
        <pc:spChg chg="del">
          <ac:chgData name="Christopher Cano García" userId="436caa33-e5cc-4c5d-af6e-f7c0060074db" providerId="ADAL" clId="{03DA9A71-DE26-4EE0-954E-AC788B290FC3}" dt="2023-09-18T23:54:39.718" v="26" actId="478"/>
          <ac:spMkLst>
            <pc:docMk/>
            <pc:sldMk cId="3514565535" sldId="325"/>
            <ac:spMk id="22" creationId="{CEEC35AD-84CD-6B17-1CA6-7D49F7235927}"/>
          </ac:spMkLst>
        </pc:spChg>
        <pc:spChg chg="mod">
          <ac:chgData name="Christopher Cano García" userId="436caa33-e5cc-4c5d-af6e-f7c0060074db" providerId="ADAL" clId="{03DA9A71-DE26-4EE0-954E-AC788B290FC3}" dt="2023-09-18T23:54:13.851" v="25" actId="114"/>
          <ac:spMkLst>
            <pc:docMk/>
            <pc:sldMk cId="3514565535" sldId="325"/>
            <ac:spMk id="40" creationId="{167C1242-7206-7621-8720-F5268570ED02}"/>
          </ac:spMkLst>
        </pc:spChg>
      </pc:sldChg>
    </pc:docChg>
  </pc:docChgLst>
  <pc:docChgLst>
    <pc:chgData name="Rosa Edith Esquivel Morales" userId="c6b4f9fa-f7d7-4f36-b3d9-cd9b86bc6a5e" providerId="ADAL" clId="{2865F346-5941-4492-8C45-949A729FA06B}"/>
    <pc:docChg chg="modSld">
      <pc:chgData name="Rosa Edith Esquivel Morales" userId="c6b4f9fa-f7d7-4f36-b3d9-cd9b86bc6a5e" providerId="ADAL" clId="{2865F346-5941-4492-8C45-949A729FA06B}" dt="2023-09-13T18:09:36.720" v="3" actId="20577"/>
      <pc:docMkLst>
        <pc:docMk/>
      </pc:docMkLst>
      <pc:sldChg chg="modSp mod">
        <pc:chgData name="Rosa Edith Esquivel Morales" userId="c6b4f9fa-f7d7-4f36-b3d9-cd9b86bc6a5e" providerId="ADAL" clId="{2865F346-5941-4492-8C45-949A729FA06B}" dt="2023-09-13T18:08:10.802" v="1" actId="790"/>
        <pc:sldMkLst>
          <pc:docMk/>
          <pc:sldMk cId="3973232739" sldId="310"/>
        </pc:sldMkLst>
        <pc:spChg chg="mod">
          <ac:chgData name="Rosa Edith Esquivel Morales" userId="c6b4f9fa-f7d7-4f36-b3d9-cd9b86bc6a5e" providerId="ADAL" clId="{2865F346-5941-4492-8C45-949A729FA06B}" dt="2023-09-13T18:08:10.802" v="1" actId="790"/>
          <ac:spMkLst>
            <pc:docMk/>
            <pc:sldMk cId="3973232739" sldId="310"/>
            <ac:spMk id="6" creationId="{8A0241B2-CC96-E7DB-F29E-5BB84DD38D2A}"/>
          </ac:spMkLst>
        </pc:spChg>
      </pc:sldChg>
      <pc:sldChg chg="modSp mod">
        <pc:chgData name="Rosa Edith Esquivel Morales" userId="c6b4f9fa-f7d7-4f36-b3d9-cd9b86bc6a5e" providerId="ADAL" clId="{2865F346-5941-4492-8C45-949A729FA06B}" dt="2023-09-13T18:09:36.720" v="3" actId="20577"/>
        <pc:sldMkLst>
          <pc:docMk/>
          <pc:sldMk cId="2946828230" sldId="312"/>
        </pc:sldMkLst>
        <pc:spChg chg="mod">
          <ac:chgData name="Rosa Edith Esquivel Morales" userId="c6b4f9fa-f7d7-4f36-b3d9-cd9b86bc6a5e" providerId="ADAL" clId="{2865F346-5941-4492-8C45-949A729FA06B}" dt="2023-09-13T18:09:36.720" v="3" actId="20577"/>
          <ac:spMkLst>
            <pc:docMk/>
            <pc:sldMk cId="2946828230" sldId="312"/>
            <ac:spMk id="30" creationId="{C1BF6599-8F3E-595A-3F78-2E5D5B66E8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1pPr>
    <a:lvl2pPr indent="2286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2pPr>
    <a:lvl3pPr indent="4572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3pPr>
    <a:lvl4pPr indent="6858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4pPr>
    <a:lvl5pPr indent="9144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5pPr>
    <a:lvl6pPr indent="11430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6pPr>
    <a:lvl7pPr indent="13716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7pPr>
    <a:lvl8pPr indent="16002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8pPr>
    <a:lvl9pPr indent="1828800" defTabSz="457200" latinLnBrk="0">
      <a:lnSpc>
        <a:spcPct val="117999"/>
      </a:lnSpc>
      <a:defRPr sz="2200">
        <a:latin typeface="Poppins Medium"/>
        <a:ea typeface="Poppins Medium"/>
        <a:cs typeface="Poppins Medium"/>
        <a:sym typeface="Poppins Medium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8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Op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 Naranja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asted-image.pdf" descr="pasted-image.pdf"/>
          <p:cNvPicPr>
            <a:picLocks noChangeAspect="1"/>
          </p:cNvPicPr>
          <p:nvPr/>
        </p:nvPicPr>
        <p:blipFill>
          <a:blip r:embed="rId2"/>
          <a:srcRect l="514" r="514"/>
          <a:stretch>
            <a:fillRect/>
          </a:stretch>
        </p:blipFill>
        <p:spPr>
          <a:xfrm>
            <a:off x="14799460" y="666587"/>
            <a:ext cx="661344" cy="31373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raportada">
    <p:bg>
      <p:bgPr>
        <a:solidFill>
          <a:srgbClr val="AA9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69AECF-5D51-475C-5A0E-F75194C5F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506" y="0"/>
            <a:ext cx="16253460" cy="9144000"/>
          </a:xfrm>
          <a:prstGeom prst="rect">
            <a:avLst/>
          </a:prstGeom>
        </p:spPr>
      </p:pic>
      <p:sp>
        <p:nvSpPr>
          <p:cNvPr id="51" name="Rectángulo"/>
          <p:cNvSpPr/>
          <p:nvPr/>
        </p:nvSpPr>
        <p:spPr>
          <a:xfrm>
            <a:off x="1524099" y="1007750"/>
            <a:ext cx="14729361" cy="6850396"/>
          </a:xfrm>
          <a:prstGeom prst="rect">
            <a:avLst/>
          </a:prstGeom>
          <a:solidFill>
            <a:srgbClr val="310056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3" name="Bienvenid@ al nuevo mundo de los Game Changers ISCAM">
            <a:extLst>
              <a:ext uri="{FF2B5EF4-FFF2-40B4-BE49-F238E27FC236}">
                <a16:creationId xmlns:a16="http://schemas.microsoft.com/office/drawing/2014/main" id="{C41CB591-EEBF-FB78-E413-29AE9CE0EA0D}"/>
              </a:ext>
            </a:extLst>
          </p:cNvPr>
          <p:cNvSpPr txBox="1"/>
          <p:nvPr userDrawn="1"/>
        </p:nvSpPr>
        <p:spPr>
          <a:xfrm>
            <a:off x="3513114" y="3370328"/>
            <a:ext cx="11681113" cy="147732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1625559">
              <a:lnSpc>
                <a:spcPct val="70000"/>
              </a:lnSpc>
              <a:defRPr sz="6000" spc="59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>
              <a:lnSpc>
                <a:spcPct val="100000"/>
              </a:lnSpc>
            </a:pPr>
            <a:r>
              <a:rPr sz="4800" err="1">
                <a:latin typeface="Century Gothic" panose="020B0502020202020204" pitchFamily="34" charset="0"/>
              </a:rPr>
              <a:t>Bienvenid</a:t>
            </a:r>
            <a:r>
              <a:rPr lang="es-ES" sz="4800">
                <a:latin typeface="Century Gothic" panose="020B0502020202020204" pitchFamily="34" charset="0"/>
              </a:rPr>
              <a:t>o</a:t>
            </a:r>
            <a:r>
              <a:rPr sz="4800">
                <a:latin typeface="Century Gothic" panose="020B0502020202020204" pitchFamily="34" charset="0"/>
              </a:rPr>
              <a:t> al nuevo </a:t>
            </a:r>
            <a:r>
              <a:rPr sz="4800" err="1">
                <a:latin typeface="Century Gothic" panose="020B0502020202020204" pitchFamily="34" charset="0"/>
              </a:rPr>
              <a:t>mundo</a:t>
            </a:r>
            <a:r>
              <a:rPr sz="4800">
                <a:latin typeface="Century Gothic" panose="020B0502020202020204" pitchFamily="34" charset="0"/>
              </a:rPr>
              <a:t> de </a:t>
            </a:r>
            <a:r>
              <a:rPr sz="4800" err="1">
                <a:latin typeface="Century Gothic" panose="020B0502020202020204" pitchFamily="34" charset="0"/>
              </a:rPr>
              <a:t>los</a:t>
            </a:r>
            <a:r>
              <a:rPr sz="4800">
                <a:latin typeface="Century Gothic" panose="020B0502020202020204" pitchFamily="34" charset="0"/>
              </a:rPr>
              <a:t> Game Changers ISCAM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BA92A2C-501C-9E48-832A-808E1FE95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640" y="1285854"/>
            <a:ext cx="6263382" cy="18057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469BD4-0648-B4D4-6012-B4A682CE157A}"/>
              </a:ext>
            </a:extLst>
          </p:cNvPr>
          <p:cNvSpPr txBox="1"/>
          <p:nvPr userDrawn="1"/>
        </p:nvSpPr>
        <p:spPr>
          <a:xfrm>
            <a:off x="5013846" y="5368192"/>
            <a:ext cx="6775696" cy="136105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Consejeros Comerciales S.A. de C.V.</a:t>
            </a:r>
          </a:p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San Jerónimo Chicahualco,</a:t>
            </a:r>
          </a:p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METEPEC, Estado de México.</a:t>
            </a:r>
          </a:p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722 216 0868 / 722 134 0511 / 722 134 0512</a:t>
            </a:r>
          </a:p>
          <a:p>
            <a:pPr marL="0" marR="0" lvl="1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					</a:t>
            </a:r>
          </a:p>
          <a:p>
            <a:pPr marL="0" marR="0" lvl="1" indent="0" algn="l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					+52 1 55 2245 6696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CEBFEE-0881-DDBC-E8D2-B4749E8EB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73" y="6335348"/>
            <a:ext cx="504000" cy="50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80DD92-B38C-571B-CAF5-775AA57C2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10" y="6984269"/>
            <a:ext cx="71759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362CFD2-6914-65C4-8959-C196A2EA7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88" y="6984269"/>
            <a:ext cx="7236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CFCD80A-2503-A28F-217F-A5BA5F25A8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497" y="6984269"/>
            <a:ext cx="71516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3617E1E-86C8-E612-8677-99DC17DCD7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86" y="6984269"/>
            <a:ext cx="7212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B159AF28-220F-4C58-E630-270A141D9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49" y="6984269"/>
            <a:ext cx="72241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E43F9EF-4BB8-E496-E20F-BCE7FF654BB2}"/>
              </a:ext>
            </a:extLst>
          </p:cNvPr>
          <p:cNvSpPr txBox="1"/>
          <p:nvPr userDrawn="1"/>
        </p:nvSpPr>
        <p:spPr>
          <a:xfrm>
            <a:off x="12941309" y="7383232"/>
            <a:ext cx="1356595" cy="2590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iscam.com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ítulo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asted-image.pdf" descr="pasted-image.pdf"/>
          <p:cNvPicPr>
            <a:picLocks/>
          </p:cNvPicPr>
          <p:nvPr/>
        </p:nvPicPr>
        <p:blipFill>
          <a:blip r:embed="rId2"/>
          <a:srcRect l="6983" t="11557" r="7512" b="40619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Énfasis Í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5A5956C-B6B7-AE30-4071-4F271AB44BC6}"/>
              </a:ext>
            </a:extLst>
          </p:cNvPr>
          <p:cNvGrpSpPr/>
          <p:nvPr userDrawn="1"/>
        </p:nvGrpSpPr>
        <p:grpSpPr>
          <a:xfrm>
            <a:off x="1527287" y="950797"/>
            <a:ext cx="11620501" cy="7176646"/>
            <a:chOff x="1527287" y="950797"/>
            <a:chExt cx="11620501" cy="7176646"/>
          </a:xfrm>
        </p:grpSpPr>
        <p:sp>
          <p:nvSpPr>
            <p:cNvPr id="86" name="Rectángulo"/>
            <p:cNvSpPr/>
            <p:nvPr/>
          </p:nvSpPr>
          <p:spPr>
            <a:xfrm>
              <a:off x="1527287" y="950797"/>
              <a:ext cx="11620501" cy="254001"/>
            </a:xfrm>
            <a:prstGeom prst="rect">
              <a:avLst/>
            </a:prstGeom>
            <a:solidFill>
              <a:srgbClr val="EB5027"/>
            </a:solidFill>
            <a:ln w="3175">
              <a:miter lim="400000"/>
            </a:ln>
          </p:spPr>
          <p:txBody>
            <a:bodyPr lIns="33866" tIns="33866" rIns="33866" bIns="33866" anchor="ctr"/>
            <a:lstStyle/>
            <a:p>
              <a:pPr algn="ctr" defTabSz="550333">
                <a:lnSpc>
                  <a:spcPct val="100000"/>
                </a:lnSpc>
                <a:defRPr sz="2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pPr>
              <a:endParaRPr/>
            </a:p>
          </p:txBody>
        </p:sp>
        <p:sp>
          <p:nvSpPr>
            <p:cNvPr id="87" name="Rectángulo"/>
            <p:cNvSpPr/>
            <p:nvPr/>
          </p:nvSpPr>
          <p:spPr>
            <a:xfrm>
              <a:off x="1527287" y="7873442"/>
              <a:ext cx="11620501" cy="254001"/>
            </a:xfrm>
            <a:prstGeom prst="rect">
              <a:avLst/>
            </a:prstGeom>
            <a:solidFill>
              <a:srgbClr val="EB5027"/>
            </a:solidFill>
            <a:ln w="3175">
              <a:miter lim="400000"/>
            </a:ln>
          </p:spPr>
          <p:txBody>
            <a:bodyPr lIns="33866" tIns="33866" rIns="33866" bIns="33866" anchor="ctr"/>
            <a:lstStyle/>
            <a:p>
              <a:pPr algn="ctr" defTabSz="550333">
                <a:lnSpc>
                  <a:spcPct val="100000"/>
                </a:lnSpc>
                <a:defRPr sz="2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pPr>
              <a:endParaRPr/>
            </a:p>
          </p:txBody>
        </p:sp>
        <p:sp>
          <p:nvSpPr>
            <p:cNvPr id="88" name="Rectángulo"/>
            <p:cNvSpPr/>
            <p:nvPr/>
          </p:nvSpPr>
          <p:spPr>
            <a:xfrm>
              <a:off x="1527287" y="950797"/>
              <a:ext cx="254001" cy="7175501"/>
            </a:xfrm>
            <a:prstGeom prst="rect">
              <a:avLst/>
            </a:prstGeom>
            <a:solidFill>
              <a:srgbClr val="EB5027"/>
            </a:solidFill>
            <a:ln w="3175">
              <a:miter lim="400000"/>
            </a:ln>
          </p:spPr>
          <p:txBody>
            <a:bodyPr lIns="33866" tIns="33866" rIns="33866" bIns="33866" anchor="ctr"/>
            <a:lstStyle/>
            <a:p>
              <a:pPr algn="ctr" defTabSz="550333">
                <a:lnSpc>
                  <a:spcPct val="100000"/>
                </a:lnSpc>
                <a:defRPr sz="2000">
                  <a:solidFill>
                    <a:srgbClr val="FFFFFF"/>
                  </a:solidFill>
                  <a:latin typeface="Poppins Medium"/>
                  <a:ea typeface="Poppins Medium"/>
                  <a:cs typeface="Poppins Medium"/>
                  <a:sym typeface="Poppins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Énfasis Naranja">
    <p:bg>
      <p:bgPr>
        <a:solidFill>
          <a:srgbClr val="EB5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ángulo"/>
          <p:cNvSpPr/>
          <p:nvPr/>
        </p:nvSpPr>
        <p:spPr>
          <a:xfrm>
            <a:off x="1527287" y="1032349"/>
            <a:ext cx="11620501" cy="254001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97" name="Rectángulo"/>
          <p:cNvSpPr/>
          <p:nvPr/>
        </p:nvSpPr>
        <p:spPr>
          <a:xfrm>
            <a:off x="1527287" y="7954994"/>
            <a:ext cx="11620501" cy="254001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98" name="Rectángulo"/>
          <p:cNvSpPr/>
          <p:nvPr/>
        </p:nvSpPr>
        <p:spPr>
          <a:xfrm>
            <a:off x="1527287" y="1032349"/>
            <a:ext cx="254001" cy="7175501"/>
          </a:xfrm>
          <a:prstGeom prst="rect">
            <a:avLst/>
          </a:prstGeom>
          <a:solidFill>
            <a:srgbClr val="E9E5ED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o Naranja-Énf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ángulo"/>
          <p:cNvSpPr/>
          <p:nvPr/>
        </p:nvSpPr>
        <p:spPr>
          <a:xfrm>
            <a:off x="-1" y="8191500"/>
            <a:ext cx="16256001" cy="952500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107" name="Rectángulo"/>
          <p:cNvSpPr/>
          <p:nvPr/>
        </p:nvSpPr>
        <p:spPr>
          <a:xfrm>
            <a:off x="-1" y="0"/>
            <a:ext cx="16256001" cy="9525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111" name="Rectángulo"/>
          <p:cNvSpPr/>
          <p:nvPr/>
        </p:nvSpPr>
        <p:spPr>
          <a:xfrm>
            <a:off x="-1" y="0"/>
            <a:ext cx="952501" cy="91440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pic>
        <p:nvPicPr>
          <p:cNvPr id="3" name="ISCAM_Simbolo_Blanco.png" descr="ISCAM_Simbolo_Blanco.png">
            <a:extLst>
              <a:ext uri="{FF2B5EF4-FFF2-40B4-BE49-F238E27FC236}">
                <a16:creationId xmlns:a16="http://schemas.microsoft.com/office/drawing/2014/main" id="{4C477607-25D9-FA11-CA19-50B68A191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33874" y="105466"/>
            <a:ext cx="792367" cy="7923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o Naranja - Gener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ángulo"/>
          <p:cNvSpPr/>
          <p:nvPr userDrawn="1"/>
        </p:nvSpPr>
        <p:spPr>
          <a:xfrm>
            <a:off x="0" y="8193078"/>
            <a:ext cx="16256001" cy="952500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119" name="Rectángulo"/>
          <p:cNvSpPr/>
          <p:nvPr/>
        </p:nvSpPr>
        <p:spPr>
          <a:xfrm>
            <a:off x="-1" y="0"/>
            <a:ext cx="16256001" cy="9525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sp>
        <p:nvSpPr>
          <p:cNvPr id="122" name="Rectángulo"/>
          <p:cNvSpPr/>
          <p:nvPr/>
        </p:nvSpPr>
        <p:spPr>
          <a:xfrm>
            <a:off x="-1" y="0"/>
            <a:ext cx="952501" cy="9144001"/>
          </a:xfrm>
          <a:prstGeom prst="rect">
            <a:avLst/>
          </a:prstGeom>
          <a:solidFill>
            <a:srgbClr val="EB5027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pic>
        <p:nvPicPr>
          <p:cNvPr id="123" name="ISCAM_Simbolo_Blanco.png" descr="ISCAM_Simbolo_Bl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3874" y="105466"/>
            <a:ext cx="792367" cy="79236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al Í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/>
          <a:srcRect l="590" r="590"/>
          <a:stretch>
            <a:fillRect/>
          </a:stretch>
        </p:blipFill>
        <p:spPr>
          <a:xfrm>
            <a:off x="14799460" y="288000"/>
            <a:ext cx="661012" cy="31357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General Índi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 descr="pasted-image.pdf"/>
          <p:cNvPicPr>
            <a:picLocks noChangeAspect="1"/>
          </p:cNvPicPr>
          <p:nvPr/>
        </p:nvPicPr>
        <p:blipFill>
          <a:blip r:embed="rId2"/>
          <a:srcRect l="590" r="590"/>
          <a:stretch>
            <a:fillRect/>
          </a:stretch>
        </p:blipFill>
        <p:spPr>
          <a:xfrm>
            <a:off x="14799460" y="288000"/>
            <a:ext cx="661012" cy="31357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33490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84011B7-9533-2F1B-FC71-50F414E6D5F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70" y="0"/>
            <a:ext cx="16253460" cy="9144000"/>
          </a:xfrm>
          <a:prstGeom prst="rect">
            <a:avLst/>
          </a:prstGeom>
        </p:spPr>
      </p:pic>
      <p:sp>
        <p:nvSpPr>
          <p:cNvPr id="3" name="Rectángulo"/>
          <p:cNvSpPr/>
          <p:nvPr/>
        </p:nvSpPr>
        <p:spPr>
          <a:xfrm>
            <a:off x="1526971" y="1311413"/>
            <a:ext cx="14729361" cy="6533874"/>
          </a:xfrm>
          <a:prstGeom prst="rect">
            <a:avLst/>
          </a:prstGeom>
          <a:solidFill>
            <a:srgbClr val="310056"/>
          </a:solidFill>
          <a:ln w="3175">
            <a:miter lim="400000"/>
          </a:ln>
        </p:spPr>
        <p:txBody>
          <a:bodyPr lIns="33866" tIns="33866" rIns="33866" bIns="33866" anchor="ctr"/>
          <a:lstStyle/>
          <a:p>
            <a:pPr algn="ctr" defTabSz="550333">
              <a:lnSpc>
                <a:spcPct val="100000"/>
              </a:lnSpc>
              <a:defRPr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pPr>
            <a:endParaRPr/>
          </a:p>
        </p:txBody>
      </p:sp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50EC7B7-F123-D36E-E8EE-E52E2CAE2A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69" y="1805505"/>
            <a:ext cx="6263382" cy="1805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63" r:id="rId10"/>
  </p:sldLayoutIdLst>
  <p:transition spd="med"/>
  <p:txStyles>
    <p:titleStyle>
      <a:lvl1pPr marL="0" marR="0" indent="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1pPr>
      <a:lvl2pPr marL="0" marR="0" indent="2286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2pPr>
      <a:lvl3pPr marL="0" marR="0" indent="4572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3pPr>
      <a:lvl4pPr marL="0" marR="0" indent="6858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4pPr>
      <a:lvl5pPr marL="0" marR="0" indent="9144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5pPr>
      <a:lvl6pPr marL="0" marR="0" indent="11430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6pPr>
      <a:lvl7pPr marL="0" marR="0" indent="13716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7pPr>
      <a:lvl8pPr marL="0" marR="0" indent="16002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8pPr>
      <a:lvl9pPr marL="0" marR="0" indent="1828800" algn="l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Poppins Regular"/>
        </a:defRPr>
      </a:lvl9pPr>
    </p:titleStyle>
    <p:bodyStyle>
      <a:lvl1pPr marL="0" marR="0" indent="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1pPr>
      <a:lvl2pPr marL="8890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2pPr>
      <a:lvl3pPr marL="12700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3pPr>
      <a:lvl4pPr marL="16510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4pPr>
      <a:lvl5pPr marL="19685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5pPr>
      <a:lvl6pPr marL="22860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6pPr>
      <a:lvl7pPr marL="26035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7pPr>
      <a:lvl8pPr marL="29210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8pPr>
      <a:lvl9pPr marL="3238500" marR="0" indent="-317500" algn="l" defTabSz="546100" latinLnBrk="0">
        <a:lnSpc>
          <a:spcPct val="100000"/>
        </a:lnSpc>
        <a:spcBef>
          <a:spcPts val="1100"/>
        </a:spcBef>
        <a:spcAft>
          <a:spcPts val="0"/>
        </a:spcAft>
        <a:buClrTx/>
        <a:buSzPct val="90000"/>
        <a:buFontTx/>
        <a:buChar char="•"/>
        <a:tabLst/>
        <a:defRPr sz="2400" b="0" i="0" u="none" strike="noStrike" cap="none" spc="0" baseline="0">
          <a:solidFill>
            <a:srgbClr val="FFFFFF"/>
          </a:solidFill>
          <a:uFillTx/>
          <a:latin typeface="Poppins Medium"/>
          <a:ea typeface="Poppins Medium"/>
          <a:cs typeface="Poppins Medium"/>
          <a:sym typeface="Poppins Medium"/>
        </a:defRPr>
      </a:lvl9pPr>
    </p:bodyStyle>
    <p:otherStyle>
      <a:lvl1pPr marL="0" marR="0" indent="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1pPr>
      <a:lvl2pPr marL="0" marR="0" indent="2286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2pPr>
      <a:lvl3pPr marL="0" marR="0" indent="4572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3pPr>
      <a:lvl4pPr marL="0" marR="0" indent="6858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4pPr>
      <a:lvl5pPr marL="0" marR="0" indent="9144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5pPr>
      <a:lvl6pPr marL="0" marR="0" indent="11430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6pPr>
      <a:lvl7pPr marL="0" marR="0" indent="13716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7pPr>
      <a:lvl8pPr marL="0" marR="0" indent="16002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8pPr>
      <a:lvl9pPr marL="0" marR="0" indent="1828800" algn="r" defTabSz="5461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Poppins SemiBold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4FB3889-255F-AF26-12A3-8104C5009946}"/>
              </a:ext>
            </a:extLst>
          </p:cNvPr>
          <p:cNvSpPr txBox="1"/>
          <p:nvPr/>
        </p:nvSpPr>
        <p:spPr>
          <a:xfrm>
            <a:off x="4942390" y="5335848"/>
            <a:ext cx="9707060" cy="21489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GUÍA RÁPIDA</a:t>
            </a:r>
          </a:p>
          <a:p>
            <a:pPr marL="0" marR="0" indent="0" algn="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1500">
                <a:solidFill>
                  <a:schemeClr val="bg1"/>
                </a:solidFill>
              </a:rPr>
              <a:t>Nuevo RITMO</a:t>
            </a:r>
            <a:endParaRPr kumimoji="0" lang="es-MX" sz="115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4270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NUESTRA PLATAFORMA"/>
          <p:cNvSpPr txBox="1"/>
          <p:nvPr/>
        </p:nvSpPr>
        <p:spPr>
          <a:xfrm>
            <a:off x="1437902" y="4572000"/>
            <a:ext cx="13271500" cy="2585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defTabSz="1625559">
              <a:lnSpc>
                <a:spcPct val="70000"/>
              </a:lnSpc>
              <a:defRPr sz="6000" spc="59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s-MX" sz="2800">
                <a:solidFill>
                  <a:schemeClr val="bg1"/>
                </a:solidFill>
              </a:rPr>
              <a:t>ISCAM Ritmo, permite conocer el desempeño de nuestro negocio y el Mercado en rangos de tiempos oportunos (semanal), permitiendo accionar tácticas para corregir y ajustar la ejecución durante el mes corriente. Nos ayuda a entender las variaciones del Desempeño y del Ritmo en cortes diversos: nacional, división, subcanales, categorías, subcategorías, corporativo, fabricante, marca, submarca. </a:t>
            </a:r>
          </a:p>
        </p:txBody>
      </p:sp>
      <p:sp>
        <p:nvSpPr>
          <p:cNvPr id="264" name="02"/>
          <p:cNvSpPr txBox="1"/>
          <p:nvPr/>
        </p:nvSpPr>
        <p:spPr>
          <a:xfrm>
            <a:off x="1440389" y="326227"/>
            <a:ext cx="4478255" cy="19150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3866" tIns="33866" rIns="33866" bIns="33866">
            <a:spAutoFit/>
          </a:bodyPr>
          <a:lstStyle>
            <a:lvl1pPr defTabSz="550333">
              <a:lnSpc>
                <a:spcPct val="11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Poppins Regular"/>
              </a:defRPr>
            </a:lvl1pPr>
          </a:lstStyle>
          <a:p>
            <a:pPr>
              <a:lnSpc>
                <a:spcPct val="100000"/>
              </a:lnSpc>
            </a:pPr>
            <a:r>
              <a:rPr lang="es-MX"/>
              <a:t>Ritmo</a:t>
            </a:r>
            <a:endParaRPr/>
          </a:p>
        </p:txBody>
      </p:sp>
      <p:sp>
        <p:nvSpPr>
          <p:cNvPr id="266" name="Número de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15359666" y="8352398"/>
            <a:ext cx="100989" cy="2000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fld id="{86CB4B4D-7CA3-9044-876B-883B54F8677D}" type="slidenum">
              <a:rPr lang="es-MX" smtClean="0"/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2" name="02">
            <a:extLst>
              <a:ext uri="{FF2B5EF4-FFF2-40B4-BE49-F238E27FC236}">
                <a16:creationId xmlns:a16="http://schemas.microsoft.com/office/drawing/2014/main" id="{11E6D4F5-2778-4479-2579-AB5CC2166152}"/>
              </a:ext>
            </a:extLst>
          </p:cNvPr>
          <p:cNvSpPr txBox="1"/>
          <p:nvPr/>
        </p:nvSpPr>
        <p:spPr>
          <a:xfrm>
            <a:off x="1437902" y="2351237"/>
            <a:ext cx="13266527" cy="1237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66" tIns="33866" rIns="33866" bIns="33866" anchor="t">
            <a:spAutoFit/>
          </a:bodyPr>
          <a:lstStyle>
            <a:lvl1pPr defTabSz="550333">
              <a:lnSpc>
                <a:spcPct val="11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Poppins Regular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3800"/>
              <a:t>Los mismo I</a:t>
            </a:r>
            <a:r>
              <a:rPr lang="es-MX" sz="3800"/>
              <a:t>ndicadores que ya conoces en una versión mejorada</a:t>
            </a:r>
            <a:endParaRPr lang="en-US" sz="38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1D8DB9-D593-C95E-D6B1-93704FBD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676" y="3277746"/>
            <a:ext cx="4839119" cy="36579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5D63F6-348E-D18E-7009-52082D6B76C1}"/>
              </a:ext>
            </a:extLst>
          </p:cNvPr>
          <p:cNvSpPr txBox="1"/>
          <p:nvPr/>
        </p:nvSpPr>
        <p:spPr>
          <a:xfrm>
            <a:off x="711490" y="362835"/>
            <a:ext cx="6021038" cy="7331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kumimoji="0" lang="es-MX" sz="3600" b="0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Poppins SemiBold"/>
                <a:ea typeface="Poppins Light"/>
                <a:cs typeface="Poppins Light"/>
                <a:sym typeface="Poppins Light"/>
              </a:rPr>
              <a:t>Menú de </a:t>
            </a:r>
            <a:r>
              <a:rPr lang="es-MX" sz="3600">
                <a:solidFill>
                  <a:srgbClr val="7030A0"/>
                </a:solidFill>
                <a:latin typeface="Poppins SemiBold"/>
              </a:rPr>
              <a:t>Inicio </a:t>
            </a:r>
            <a:r>
              <a:rPr lang="es-MX" sz="5400">
                <a:solidFill>
                  <a:srgbClr val="7030A0"/>
                </a:solidFill>
                <a:latin typeface="Poppins SemiBold"/>
              </a:rPr>
              <a:t>RITMO</a:t>
            </a:r>
            <a:endParaRPr lang="en-US" sz="1400">
              <a:latin typeface="Poppins SemiBold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13718F-0645-4679-FD29-72874839E014}"/>
              </a:ext>
            </a:extLst>
          </p:cNvPr>
          <p:cNvSpPr txBox="1"/>
          <p:nvPr/>
        </p:nvSpPr>
        <p:spPr>
          <a:xfrm>
            <a:off x="716624" y="1008577"/>
            <a:ext cx="7249886" cy="2530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l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500" b="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Permite desplazarse a los apartados que contiene RITMO</a:t>
            </a:r>
            <a:endParaRPr kumimoji="0" lang="es-MX" sz="1500" b="0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B8751C-7456-9B2E-CB64-CFA480220DDD}"/>
              </a:ext>
            </a:extLst>
          </p:cNvPr>
          <p:cNvSpPr txBox="1"/>
          <p:nvPr/>
        </p:nvSpPr>
        <p:spPr>
          <a:xfrm>
            <a:off x="11887859" y="6237686"/>
            <a:ext cx="3627194" cy="4131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Glosario de los términos utilizados en la herramienta.</a:t>
            </a:r>
            <a:endParaRPr lang="es-MX" sz="1400" b="0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D9AC69-9E56-2F70-54CB-822BDFC24CBD}"/>
              </a:ext>
            </a:extLst>
          </p:cNvPr>
          <p:cNvSpPr txBox="1"/>
          <p:nvPr/>
        </p:nvSpPr>
        <p:spPr>
          <a:xfrm>
            <a:off x="911318" y="5680462"/>
            <a:ext cx="3620891" cy="11025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Visión comparativa del Mayorista vs el Mercado, permite ver el Ritmo a nivel División, Canasto, Categoría y Subcategoría, Corporativo, Fabricante, Marca y Submarca e información </a:t>
            </a:r>
            <a:r>
              <a:rPr lang="es-ES" sz="1400"/>
              <a:t>de tendencia</a:t>
            </a:r>
            <a:r>
              <a:rPr kumimoji="0" lang="es-ES" sz="1400" b="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 lang="es-MX" sz="1400" b="0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8D605FA-A331-BAB2-1FA1-20CDE8EFAE3D}"/>
              </a:ext>
            </a:extLst>
          </p:cNvPr>
          <p:cNvCxnSpPr>
            <a:cxnSpLocks/>
          </p:cNvCxnSpPr>
          <p:nvPr/>
        </p:nvCxnSpPr>
        <p:spPr>
          <a:xfrm>
            <a:off x="4636611" y="6231724"/>
            <a:ext cx="1260361" cy="0"/>
          </a:xfrm>
          <a:prstGeom prst="straightConnector1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A29EEC7D-463D-6147-FA06-6BACD0C3295C}"/>
              </a:ext>
            </a:extLst>
          </p:cNvPr>
          <p:cNvCxnSpPr/>
          <p:nvPr/>
        </p:nvCxnSpPr>
        <p:spPr>
          <a:xfrm flipH="1">
            <a:off x="10531669" y="6430819"/>
            <a:ext cx="1251788" cy="13419"/>
          </a:xfrm>
          <a:prstGeom prst="straightConnector1">
            <a:avLst/>
          </a:prstGeom>
          <a:noFill/>
          <a:ln w="38100" cap="flat">
            <a:solidFill>
              <a:schemeClr val="accent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AA225E83-0BF4-460B-6BD7-5751D748B9C6}"/>
              </a:ext>
            </a:extLst>
          </p:cNvPr>
          <p:cNvSpPr txBox="1"/>
          <p:nvPr/>
        </p:nvSpPr>
        <p:spPr>
          <a:xfrm>
            <a:off x="7103037" y="5106704"/>
            <a:ext cx="1656970" cy="22843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3866" tIns="33866" rIns="33866" bIns="33866" numCol="1" spcCol="38100" rtlCol="0" anchor="ctr">
            <a:spAutoFit/>
          </a:bodyPr>
          <a:lstStyle/>
          <a:p>
            <a:pPr marL="0" marR="0" indent="0" algn="l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300" b="1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Clave de Mayorista</a:t>
            </a:r>
          </a:p>
        </p:txBody>
      </p:sp>
    </p:spTree>
    <p:extLst>
      <p:ext uri="{BB962C8B-B14F-4D97-AF65-F5344CB8AC3E}">
        <p14:creationId xmlns:p14="http://schemas.microsoft.com/office/powerpoint/2010/main" val="15833256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AD9960-B1DB-281D-A226-5A998F890BA8}"/>
              </a:ext>
            </a:extLst>
          </p:cNvPr>
          <p:cNvSpPr txBox="1"/>
          <p:nvPr/>
        </p:nvSpPr>
        <p:spPr>
          <a:xfrm>
            <a:off x="661067" y="467714"/>
            <a:ext cx="7035800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 b="1">
                <a:latin typeface="Poppins SemiBold"/>
              </a:rPr>
              <a:t>Primeros pasos</a:t>
            </a:r>
            <a:endParaRPr lang="es-MX" sz="3600" b="1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SemiBold"/>
              <a:ea typeface="Poppins Light"/>
              <a:cs typeface="Poppins Ligh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A895B5-1D5D-B0F5-7C66-4448491D0B24}"/>
              </a:ext>
            </a:extLst>
          </p:cNvPr>
          <p:cNvSpPr txBox="1"/>
          <p:nvPr/>
        </p:nvSpPr>
        <p:spPr>
          <a:xfrm>
            <a:off x="574802" y="1644030"/>
            <a:ext cx="14599062" cy="3638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Cuando es la primera vez que inicias ISCAM RITMO es necesario aplicar </a:t>
            </a:r>
            <a:r>
              <a:rPr kumimoji="0" lang="es-ES" sz="2400" b="1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3 sencillos filtros</a:t>
            </a:r>
            <a:endParaRPr lang="es-MX" sz="2400" b="1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A658866-57E1-8C48-54A2-C8EE5B6722F2}"/>
              </a:ext>
            </a:extLst>
          </p:cNvPr>
          <p:cNvGrpSpPr/>
          <p:nvPr/>
        </p:nvGrpSpPr>
        <p:grpSpPr>
          <a:xfrm>
            <a:off x="1821450" y="2938831"/>
            <a:ext cx="12613099" cy="5365757"/>
            <a:chOff x="1821450" y="2938831"/>
            <a:chExt cx="12613099" cy="536575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8C3E72E-2A4F-CCD7-0429-C5F8636F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1450" y="2938831"/>
              <a:ext cx="12613099" cy="5365757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646E47C-D482-E44A-F7D3-F4C70326F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8924"/>
            <a:stretch/>
          </p:blipFill>
          <p:spPr>
            <a:xfrm>
              <a:off x="1988306" y="5621709"/>
              <a:ext cx="4839119" cy="1136747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AC4211A-1552-FDAC-7785-7DB6C693C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35" b="33787"/>
            <a:stretch/>
          </p:blipFill>
          <p:spPr>
            <a:xfrm>
              <a:off x="1988306" y="6758456"/>
              <a:ext cx="2540000" cy="1330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13183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0241B2-CC96-E7DB-F29E-5BB84DD38D2A}"/>
              </a:ext>
            </a:extLst>
          </p:cNvPr>
          <p:cNvSpPr txBox="1"/>
          <p:nvPr/>
        </p:nvSpPr>
        <p:spPr>
          <a:xfrm>
            <a:off x="558208" y="2782395"/>
            <a:ext cx="5178359" cy="12995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b="1">
              <a:latin typeface="Poppins Regular"/>
              <a:cs typeface="Poppins Regular"/>
            </a:endParaRPr>
          </a:p>
          <a:p>
            <a:pPr algn="just"/>
            <a:r>
              <a:rPr lang="en-US" sz="2000">
                <a:latin typeface="Poppins Regular"/>
                <a:cs typeface="Poppins Regular"/>
              </a:rPr>
              <a:t>La herramienta de RITMO </a:t>
            </a:r>
            <a:r>
              <a:rPr lang="es-MX" sz="2000">
                <a:latin typeface="Poppins Regular"/>
                <a:cs typeface="Poppins Regular"/>
              </a:rPr>
              <a:t>cuenta</a:t>
            </a:r>
            <a:r>
              <a:rPr lang="en-US" sz="2000">
                <a:latin typeface="Poppins Regular"/>
                <a:cs typeface="Poppins Regular"/>
              </a:rPr>
              <a:t> con </a:t>
            </a:r>
            <a:r>
              <a:rPr lang="en-US" sz="2000" err="1">
                <a:latin typeface="Poppins Regular"/>
                <a:cs typeface="Poppins Regular"/>
              </a:rPr>
              <a:t>diferentes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niveles</a:t>
            </a:r>
            <a:r>
              <a:rPr lang="en-US" sz="2000">
                <a:latin typeface="Poppins Regular"/>
                <a:cs typeface="Poppins Regular"/>
              </a:rPr>
              <a:t> de </a:t>
            </a:r>
            <a:r>
              <a:rPr lang="en-US" sz="2000" err="1">
                <a:latin typeface="Poppins Regular"/>
                <a:cs typeface="Poppins Regular"/>
              </a:rPr>
              <a:t>análisis</a:t>
            </a:r>
            <a:r>
              <a:rPr lang="en-US" sz="2000">
                <a:latin typeface="Poppins Regular"/>
                <a:cs typeface="Poppins Regular"/>
              </a:rPr>
              <a:t> y </a:t>
            </a:r>
            <a:r>
              <a:rPr lang="en-US" sz="2000" err="1">
                <a:latin typeface="Poppins Regular"/>
                <a:cs typeface="Poppins Regular"/>
              </a:rPr>
              <a:t>filtros</a:t>
            </a:r>
            <a:r>
              <a:rPr lang="en-US" sz="2000">
                <a:latin typeface="Poppins Regular"/>
                <a:cs typeface="Poppins Regular"/>
              </a:rPr>
              <a:t>, los </a:t>
            </a:r>
            <a:r>
              <a:rPr lang="en-US" sz="2000" err="1">
                <a:latin typeface="Poppins Regular"/>
                <a:cs typeface="Poppins Regular"/>
              </a:rPr>
              <a:t>cuales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podrás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consultar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desde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el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botón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naranja</a:t>
            </a:r>
            <a:r>
              <a:rPr lang="en-US" sz="2000">
                <a:latin typeface="Poppins Regular"/>
                <a:cs typeface="Poppins Regular"/>
              </a:rPr>
              <a:t> “</a:t>
            </a:r>
            <a:r>
              <a:rPr lang="en-US" sz="2000" b="1" i="1" err="1">
                <a:latin typeface="Poppins Regular"/>
                <a:cs typeface="Poppins Regular"/>
              </a:rPr>
              <a:t>Aplicar</a:t>
            </a:r>
            <a:r>
              <a:rPr lang="en-US" sz="2000" b="1" i="1">
                <a:latin typeface="Poppins Regular"/>
                <a:cs typeface="Poppins Regular"/>
              </a:rPr>
              <a:t> </a:t>
            </a:r>
            <a:r>
              <a:rPr lang="en-US" sz="2000" b="1" i="1" err="1">
                <a:latin typeface="Poppins Regular"/>
                <a:cs typeface="Poppins Regular"/>
              </a:rPr>
              <a:t>filtros</a:t>
            </a:r>
            <a:r>
              <a:rPr lang="en-US" sz="2000">
                <a:latin typeface="Poppins Regular"/>
                <a:cs typeface="Poppins Regular"/>
              </a:rPr>
              <a:t>. 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5CBBE5-D429-2CA7-19FE-EFB0D2189612}"/>
              </a:ext>
            </a:extLst>
          </p:cNvPr>
          <p:cNvSpPr txBox="1"/>
          <p:nvPr/>
        </p:nvSpPr>
        <p:spPr>
          <a:xfrm>
            <a:off x="661067" y="467714"/>
            <a:ext cx="7035800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 b="1">
                <a:latin typeface="Poppins SemiBold"/>
              </a:rPr>
              <a:t>Aplicar Filtros</a:t>
            </a:r>
            <a:endParaRPr lang="es-MX" sz="3600" b="1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SemiBold"/>
              <a:ea typeface="Poppins Light"/>
              <a:cs typeface="Poppins Ligh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461C33-5188-CEAA-50B4-0DE52C45C30F}"/>
              </a:ext>
            </a:extLst>
          </p:cNvPr>
          <p:cNvSpPr txBox="1"/>
          <p:nvPr/>
        </p:nvSpPr>
        <p:spPr>
          <a:xfrm>
            <a:off x="691341" y="983711"/>
            <a:ext cx="6355686" cy="3146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2000"/>
              <a:t>Definir niveles de análisis</a:t>
            </a:r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4280C64-84C2-FBBC-7754-44BC54851ABC}"/>
              </a:ext>
            </a:extLst>
          </p:cNvPr>
          <p:cNvSpPr txBox="1"/>
          <p:nvPr/>
        </p:nvSpPr>
        <p:spPr>
          <a:xfrm>
            <a:off x="558207" y="5461552"/>
            <a:ext cx="5178359" cy="12995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latin typeface="Poppins Regular"/>
                <a:cs typeface="Poppins Regular"/>
              </a:rPr>
              <a:t>Es </a:t>
            </a:r>
            <a:r>
              <a:rPr lang="en-US" sz="2000" err="1">
                <a:latin typeface="Poppins Regular"/>
                <a:cs typeface="Poppins Regular"/>
              </a:rPr>
              <a:t>importante</a:t>
            </a:r>
            <a:r>
              <a:rPr lang="en-US" sz="2000">
                <a:latin typeface="Poppins Regular"/>
                <a:cs typeface="Poppins Regular"/>
              </a:rPr>
              <a:t> que al </a:t>
            </a:r>
            <a:r>
              <a:rPr lang="en-US" sz="2000" err="1">
                <a:latin typeface="Poppins Regular"/>
                <a:cs typeface="Poppins Regular"/>
              </a:rPr>
              <a:t>realizar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cualquier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cambio</a:t>
            </a:r>
            <a:r>
              <a:rPr lang="en-US" sz="2000">
                <a:latin typeface="Poppins Regular"/>
                <a:cs typeface="Poppins Regular"/>
              </a:rPr>
              <a:t> demos </a:t>
            </a:r>
            <a:r>
              <a:rPr lang="en-US" sz="2000" err="1">
                <a:latin typeface="Poppins Regular"/>
                <a:cs typeface="Poppins Regular"/>
              </a:rPr>
              <a:t>clic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en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el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botón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morado</a:t>
            </a:r>
            <a:r>
              <a:rPr lang="en-US" sz="2000">
                <a:latin typeface="Poppins Regular"/>
                <a:cs typeface="Poppins Regular"/>
              </a:rPr>
              <a:t> “</a:t>
            </a:r>
            <a:r>
              <a:rPr lang="en-US" sz="2000" b="1" i="1" err="1">
                <a:latin typeface="Poppins Regular"/>
                <a:cs typeface="Poppins Regular"/>
              </a:rPr>
              <a:t>Aplicar</a:t>
            </a:r>
            <a:r>
              <a:rPr lang="en-US" sz="2000" b="1" i="1">
                <a:latin typeface="Poppins Regular"/>
                <a:cs typeface="Poppins Regular"/>
              </a:rPr>
              <a:t> </a:t>
            </a:r>
            <a:r>
              <a:rPr lang="en-US" sz="2000" b="1" i="1" err="1">
                <a:latin typeface="Poppins Regular"/>
                <a:cs typeface="Poppins Regular"/>
              </a:rPr>
              <a:t>filtros</a:t>
            </a:r>
            <a:r>
              <a:rPr lang="en-US" sz="2000" b="1" i="1">
                <a:latin typeface="Poppins Regular"/>
                <a:cs typeface="Poppins Regular"/>
              </a:rPr>
              <a:t>”</a:t>
            </a:r>
            <a:r>
              <a:rPr lang="en-US" sz="2000" i="1">
                <a:latin typeface="Poppins Regular"/>
                <a:cs typeface="Poppins Regular"/>
              </a:rPr>
              <a:t>·</a:t>
            </a:r>
            <a:r>
              <a:rPr lang="en-US" sz="2000">
                <a:latin typeface="Poppins Regular"/>
                <a:cs typeface="Poppins Regular"/>
              </a:rPr>
              <a:t>, o bien </a:t>
            </a:r>
            <a:r>
              <a:rPr lang="en-US" sz="2000" err="1">
                <a:latin typeface="Poppins Regular"/>
                <a:cs typeface="Poppins Regular"/>
              </a:rPr>
              <a:t>si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quieres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restablecerlos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tienes</a:t>
            </a:r>
            <a:r>
              <a:rPr lang="en-US" sz="2000">
                <a:latin typeface="Poppins Regular"/>
                <a:cs typeface="Poppins Regular"/>
              </a:rPr>
              <a:t> la </a:t>
            </a:r>
            <a:r>
              <a:rPr lang="en-US" sz="2000" err="1">
                <a:latin typeface="Poppins Regular"/>
                <a:cs typeface="Poppins Regular"/>
              </a:rPr>
              <a:t>opción</a:t>
            </a:r>
            <a:r>
              <a:rPr lang="en-US" sz="2000">
                <a:latin typeface="Poppins Regular"/>
                <a:cs typeface="Poppins Regular"/>
              </a:rPr>
              <a:t> de “</a:t>
            </a:r>
            <a:r>
              <a:rPr lang="en-US" sz="2000" b="1" i="1" err="1">
                <a:latin typeface="Poppins Regular"/>
                <a:cs typeface="Poppins Regular"/>
              </a:rPr>
              <a:t>Limpiar</a:t>
            </a:r>
            <a:r>
              <a:rPr lang="en-US" sz="2000" b="1" i="1">
                <a:latin typeface="Poppins Regular"/>
                <a:cs typeface="Poppins Regular"/>
              </a:rPr>
              <a:t> </a:t>
            </a:r>
            <a:r>
              <a:rPr lang="en-US" sz="2000" b="1" i="1" err="1">
                <a:latin typeface="Poppins Regular"/>
                <a:cs typeface="Poppins Regular"/>
              </a:rPr>
              <a:t>filtros</a:t>
            </a:r>
            <a:r>
              <a:rPr lang="en-US" sz="2000" b="1">
                <a:latin typeface="Poppins Regular"/>
                <a:cs typeface="Poppins Regular"/>
              </a:rPr>
              <a:t>.” 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6312304-3408-2FC0-F0E2-F0534F78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65" y="6949709"/>
            <a:ext cx="1981477" cy="5239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C20FC43-D2B8-246A-8FC1-D7F66662B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" t="14545" r="5259" b="11936"/>
          <a:stretch/>
        </p:blipFill>
        <p:spPr>
          <a:xfrm>
            <a:off x="1866900" y="4385309"/>
            <a:ext cx="1916430" cy="47625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519A4018-4625-6CD2-7922-9583ED2E6863}"/>
              </a:ext>
            </a:extLst>
          </p:cNvPr>
          <p:cNvGrpSpPr/>
          <p:nvPr/>
        </p:nvGrpSpPr>
        <p:grpSpPr>
          <a:xfrm>
            <a:off x="5986320" y="2214045"/>
            <a:ext cx="9711472" cy="5545292"/>
            <a:chOff x="6077760" y="2283132"/>
            <a:chExt cx="9275971" cy="519052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2EE4882-969B-BE07-632E-E40D5DDA5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7760" y="2283132"/>
              <a:ext cx="9275971" cy="5190525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E2EF6C04-74B8-4EBD-ACB6-1ECB485AEDDA}"/>
                </a:ext>
              </a:extLst>
            </p:cNvPr>
            <p:cNvSpPr/>
            <p:nvPr/>
          </p:nvSpPr>
          <p:spPr>
            <a:xfrm>
              <a:off x="9653993" y="3935486"/>
              <a:ext cx="1216914" cy="144000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600" b="0" i="0" u="none" strike="noStrike" cap="none" spc="0" normalizeH="0" baseline="0" err="1">
                  <a:ln>
                    <a:noFill/>
                  </a:ln>
                  <a:effectLst/>
                  <a:uFillTx/>
                  <a:latin typeface="Poppins Medium" panose="00000600000000000000" pitchFamily="2" charset="0"/>
                  <a:ea typeface="Poppins Medium"/>
                  <a:cs typeface="Poppins Medium" panose="00000600000000000000" pitchFamily="2" charset="0"/>
                  <a:sym typeface="Poppins Medium"/>
                </a:rPr>
                <a:t>Sem</a:t>
              </a:r>
              <a:r>
                <a:rPr kumimoji="0" lang="es-MX" sz="600" b="0" i="0" u="none" strike="noStrike" cap="none" spc="0" normalizeH="0" baseline="0">
                  <a:ln>
                    <a:noFill/>
                  </a:ln>
                  <a:effectLst/>
                  <a:uFillTx/>
                  <a:latin typeface="Poppins Medium" panose="00000600000000000000" pitchFamily="2" charset="0"/>
                  <a:ea typeface="Poppins Medium"/>
                  <a:cs typeface="Poppins Medium" panose="00000600000000000000" pitchFamily="2" charset="0"/>
                  <a:sym typeface="Poppins Medium"/>
                </a:rPr>
                <a:t> 00 al 00/00/0000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1625C39E-48DE-358D-03A8-1DB9EB02AB78}"/>
              </a:ext>
            </a:extLst>
          </p:cNvPr>
          <p:cNvSpPr/>
          <p:nvPr/>
        </p:nvSpPr>
        <p:spPr>
          <a:xfrm>
            <a:off x="11416936" y="6711824"/>
            <a:ext cx="1332412" cy="606399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323273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88435CB-6EB1-CDBF-4D25-8B6C6F32B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91" y="2773833"/>
            <a:ext cx="9703198" cy="482711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45929D0-88CC-9F96-D750-75BB62305F58}"/>
              </a:ext>
            </a:extLst>
          </p:cNvPr>
          <p:cNvSpPr txBox="1"/>
          <p:nvPr/>
        </p:nvSpPr>
        <p:spPr>
          <a:xfrm>
            <a:off x="672172" y="1002718"/>
            <a:ext cx="7371685" cy="3146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2000"/>
              <a:t>Desempeño del mayorista comparado al del mercado</a:t>
            </a:r>
            <a:endParaRPr lang="es-ES" sz="2000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DA6414A-7ECA-05CC-EF8B-2F0B94BC436F}"/>
              </a:ext>
            </a:extLst>
          </p:cNvPr>
          <p:cNvSpPr txBox="1"/>
          <p:nvPr/>
        </p:nvSpPr>
        <p:spPr>
          <a:xfrm>
            <a:off x="673079" y="3662825"/>
            <a:ext cx="4889147" cy="253060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err="1">
                <a:latin typeface="Poppins Regular"/>
                <a:cs typeface="Poppins Regular"/>
              </a:rPr>
              <a:t>Ritmo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permite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seleccionar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el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nivel</a:t>
            </a:r>
            <a:r>
              <a:rPr lang="en-US" sz="2000">
                <a:latin typeface="Poppins Regular"/>
                <a:cs typeface="Poppins Regular"/>
              </a:rPr>
              <a:t> de </a:t>
            </a:r>
            <a:r>
              <a:rPr lang="en-US" sz="2000" err="1">
                <a:latin typeface="Poppins Regular"/>
                <a:cs typeface="Poppins Regular"/>
              </a:rPr>
              <a:t>análisis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requerido</a:t>
            </a:r>
            <a:r>
              <a:rPr lang="en-US" sz="2000">
                <a:latin typeface="Poppins Regular"/>
                <a:cs typeface="Poppins Regular"/>
              </a:rPr>
              <a:t>, </a:t>
            </a:r>
            <a:r>
              <a:rPr lang="en-US" sz="2000" err="1">
                <a:latin typeface="Poppins Regular"/>
                <a:cs typeface="Poppins Regular"/>
              </a:rPr>
              <a:t>desde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Mayorista</a:t>
            </a:r>
            <a:r>
              <a:rPr lang="en-US" sz="2000">
                <a:latin typeface="Poppins Regular"/>
                <a:cs typeface="Poppins Regular"/>
              </a:rPr>
              <a:t> vs Mercado Total hasta </a:t>
            </a:r>
            <a:r>
              <a:rPr lang="en-US" sz="2000" err="1">
                <a:latin typeface="Poppins Regular"/>
                <a:cs typeface="Poppins Regular"/>
              </a:rPr>
              <a:t>nivel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Submarca</a:t>
            </a:r>
            <a:r>
              <a:rPr lang="en-US" sz="2000">
                <a:latin typeface="Poppins Regular"/>
                <a:cs typeface="Poppins Regular"/>
              </a:rPr>
              <a:t>. </a:t>
            </a:r>
            <a:r>
              <a:rPr lang="en-US" sz="2000" err="1">
                <a:latin typeface="Poppins Regular"/>
                <a:cs typeface="Poppins Regular"/>
              </a:rPr>
              <a:t>Adicional</a:t>
            </a:r>
            <a:r>
              <a:rPr lang="en-US" sz="2000">
                <a:latin typeface="Poppins Regular"/>
                <a:cs typeface="Poppins Regular"/>
              </a:rPr>
              <a:t>, </a:t>
            </a:r>
            <a:r>
              <a:rPr lang="en-US" sz="2000" err="1">
                <a:latin typeface="Poppins Regular"/>
                <a:cs typeface="Poppins Regular"/>
              </a:rPr>
              <a:t>muestra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una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tendencia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semanal</a:t>
            </a:r>
            <a:r>
              <a:rPr lang="en-US" sz="2000">
                <a:latin typeface="Poppins Regular"/>
                <a:cs typeface="Poppins Regular"/>
              </a:rPr>
              <a:t> de </a:t>
            </a:r>
            <a:r>
              <a:rPr lang="en-US" sz="2000" err="1">
                <a:latin typeface="Poppins Regular"/>
                <a:cs typeface="Poppins Regular"/>
              </a:rPr>
              <a:t>los</a:t>
            </a:r>
            <a:r>
              <a:rPr lang="en-US" sz="2000">
                <a:latin typeface="Poppins Regular"/>
                <a:cs typeface="Poppins Regular"/>
              </a:rPr>
              <a:t> indicadores de </a:t>
            </a:r>
            <a:r>
              <a:rPr lang="en-US" sz="2000" err="1">
                <a:latin typeface="Poppins Regular"/>
                <a:cs typeface="Poppins Regular"/>
              </a:rPr>
              <a:t>Ritmo</a:t>
            </a:r>
            <a:r>
              <a:rPr lang="en-US" sz="2000">
                <a:latin typeface="Poppins Regular"/>
                <a:cs typeface="Poppins Regular"/>
              </a:rPr>
              <a:t> y </a:t>
            </a:r>
            <a:r>
              <a:rPr lang="en-US" sz="2000" err="1">
                <a:latin typeface="Poppins Regular"/>
                <a:cs typeface="Poppins Regular"/>
              </a:rPr>
              <a:t>desempeño</a:t>
            </a:r>
            <a:r>
              <a:rPr lang="en-US" sz="2000">
                <a:latin typeface="Poppins Regular"/>
                <a:cs typeface="Poppins Regular"/>
              </a:rPr>
              <a:t>.</a:t>
            </a:r>
          </a:p>
          <a:p>
            <a:pPr algn="just"/>
            <a:endParaRPr lang="en-US" sz="2000">
              <a:latin typeface="Poppins Regular"/>
              <a:cs typeface="Poppins Regular"/>
            </a:endParaRPr>
          </a:p>
          <a:p>
            <a:pPr algn="just"/>
            <a:r>
              <a:rPr lang="en-US" sz="2000">
                <a:latin typeface="Poppins Regular"/>
                <a:cs typeface="Poppins Regular"/>
              </a:rPr>
              <a:t>En </a:t>
            </a:r>
            <a:r>
              <a:rPr lang="en-US" sz="2000" err="1">
                <a:latin typeface="Poppins Regular"/>
                <a:cs typeface="Poppins Regular"/>
              </a:rPr>
              <a:t>el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encabezado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podremos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dar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clic</a:t>
            </a:r>
            <a:r>
              <a:rPr lang="en-US" sz="2000">
                <a:latin typeface="Poppins Regular"/>
                <a:cs typeface="Poppins Regular"/>
              </a:rPr>
              <a:t> a </a:t>
            </a:r>
            <a:r>
              <a:rPr lang="en-US" sz="2000" err="1">
                <a:latin typeface="Poppins Regular"/>
                <a:cs typeface="Poppins Regular"/>
              </a:rPr>
              <a:t>cada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botón</a:t>
            </a:r>
            <a:r>
              <a:rPr lang="en-US" sz="2000">
                <a:latin typeface="Poppins Regular"/>
                <a:cs typeface="Poppins Regular"/>
              </a:rPr>
              <a:t> para </a:t>
            </a:r>
            <a:r>
              <a:rPr lang="en-US" sz="2000" err="1">
                <a:latin typeface="Poppins Regular"/>
                <a:cs typeface="Poppins Regular"/>
              </a:rPr>
              <a:t>explorar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estos</a:t>
            </a:r>
            <a:r>
              <a:rPr lang="en-US" sz="2000">
                <a:latin typeface="Poppins Regular"/>
                <a:cs typeface="Poppins Regular"/>
              </a:rPr>
              <a:t> </a:t>
            </a:r>
            <a:r>
              <a:rPr lang="en-US" sz="2000" err="1">
                <a:latin typeface="Poppins Regular"/>
                <a:cs typeface="Poppins Regular"/>
              </a:rPr>
              <a:t>niveles</a:t>
            </a:r>
            <a:r>
              <a:rPr lang="en-US" sz="2000">
                <a:latin typeface="Poppins Regular"/>
                <a:cs typeface="Poppins Regular"/>
              </a:rPr>
              <a:t> de </a:t>
            </a:r>
            <a:r>
              <a:rPr lang="en-US" sz="2000" err="1">
                <a:latin typeface="Poppins Regular"/>
                <a:cs typeface="Poppins Regular"/>
              </a:rPr>
              <a:t>profundidad</a:t>
            </a:r>
            <a:r>
              <a:rPr lang="en-US" sz="2000">
                <a:latin typeface="Poppins Regular"/>
                <a:cs typeface="Poppins Regular"/>
              </a:rPr>
              <a:t>. 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1844FB7-69F4-EDB8-10BA-46BF6283E359}"/>
              </a:ext>
            </a:extLst>
          </p:cNvPr>
          <p:cNvSpPr/>
          <p:nvPr/>
        </p:nvSpPr>
        <p:spPr>
          <a:xfrm>
            <a:off x="9502813" y="2852856"/>
            <a:ext cx="6010658" cy="540000"/>
          </a:xfrm>
          <a:prstGeom prst="rect">
            <a:avLst/>
          </a:prstGeom>
          <a:noFill/>
          <a:ln w="38100" cap="flat">
            <a:solidFill>
              <a:srgbClr val="F40D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A1659E-426B-63CC-280B-3BA6C7A6D056}"/>
              </a:ext>
            </a:extLst>
          </p:cNvPr>
          <p:cNvSpPr txBox="1"/>
          <p:nvPr/>
        </p:nvSpPr>
        <p:spPr>
          <a:xfrm>
            <a:off x="673234" y="492804"/>
            <a:ext cx="7458773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>
                <a:latin typeface="Poppins SemiBold"/>
              </a:rPr>
              <a:t>Mayorista vs Mercado Total</a:t>
            </a:r>
            <a:endParaRPr lang="en-US" sz="3600">
              <a:latin typeface="Poppins Semi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21B896-3539-E414-196E-C8854F1972AC}"/>
              </a:ext>
            </a:extLst>
          </p:cNvPr>
          <p:cNvSpPr txBox="1"/>
          <p:nvPr/>
        </p:nvSpPr>
        <p:spPr>
          <a:xfrm>
            <a:off x="4755881" y="1790669"/>
            <a:ext cx="3812498" cy="4131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spc="0" normalizeH="0" baseline="0">
                <a:ln>
                  <a:noFill/>
                </a:ln>
                <a:solidFill>
                  <a:srgbClr val="F40D7A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Menú de inicio que permite desplazarse a cualquier apartado.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40D7A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96B9E4D-DE15-B6B7-840C-3E1204522CAA}"/>
              </a:ext>
            </a:extLst>
          </p:cNvPr>
          <p:cNvCxnSpPr>
            <a:cxnSpLocks/>
          </p:cNvCxnSpPr>
          <p:nvPr/>
        </p:nvCxnSpPr>
        <p:spPr>
          <a:xfrm>
            <a:off x="6665022" y="2227517"/>
            <a:ext cx="0" cy="546316"/>
          </a:xfrm>
          <a:prstGeom prst="straightConnector1">
            <a:avLst/>
          </a:prstGeom>
          <a:noFill/>
          <a:ln w="38100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4865F8C-A701-E89B-5468-D1B0D3574D69}"/>
              </a:ext>
            </a:extLst>
          </p:cNvPr>
          <p:cNvCxnSpPr>
            <a:cxnSpLocks/>
          </p:cNvCxnSpPr>
          <p:nvPr/>
        </p:nvCxnSpPr>
        <p:spPr>
          <a:xfrm>
            <a:off x="13228006" y="2093226"/>
            <a:ext cx="0" cy="717307"/>
          </a:xfrm>
          <a:prstGeom prst="straightConnector1">
            <a:avLst/>
          </a:prstGeom>
          <a:noFill/>
          <a:ln w="38100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7AE9D0-37B4-6670-94C4-05B7425346C2}"/>
              </a:ext>
            </a:extLst>
          </p:cNvPr>
          <p:cNvSpPr txBox="1"/>
          <p:nvPr/>
        </p:nvSpPr>
        <p:spPr>
          <a:xfrm>
            <a:off x="10321318" y="1851008"/>
            <a:ext cx="5825300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1">
                <a:solidFill>
                  <a:srgbClr val="F40D7A"/>
                </a:solidFill>
              </a:rPr>
              <a:t>Botones de selección de profundidad de análisis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40D7A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B5ADB21-6108-5855-F518-740B3D3575B0}"/>
              </a:ext>
            </a:extLst>
          </p:cNvPr>
          <p:cNvSpPr txBox="1"/>
          <p:nvPr/>
        </p:nvSpPr>
        <p:spPr>
          <a:xfrm>
            <a:off x="11120329" y="4626305"/>
            <a:ext cx="4214930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spc="0" normalizeH="0" baseline="0">
                <a:ln>
                  <a:noFill/>
                </a:ln>
                <a:solidFill>
                  <a:srgbClr val="F40D7A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Referenc</a:t>
            </a:r>
            <a:r>
              <a:rPr lang="es-ES" sz="1400" b="1">
                <a:solidFill>
                  <a:srgbClr val="F40D7A"/>
                </a:solidFill>
              </a:rPr>
              <a:t>ia que indica el filtro seleccionado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40D7A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239005C1-FB88-8E0D-58C6-C34A7B5F429E}"/>
              </a:ext>
            </a:extLst>
          </p:cNvPr>
          <p:cNvSpPr txBox="1"/>
          <p:nvPr/>
        </p:nvSpPr>
        <p:spPr>
          <a:xfrm>
            <a:off x="672172" y="8501943"/>
            <a:ext cx="10585300" cy="265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En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todos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los cortes podrá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comparar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los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resultados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de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su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negocio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contra total mercado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C1459202-9C2D-860D-9A7E-D52AFA4409C2}"/>
              </a:ext>
            </a:extLst>
          </p:cNvPr>
          <p:cNvCxnSpPr>
            <a:cxnSpLocks/>
            <a:stCxn id="31" idx="0"/>
            <a:endCxn id="37" idx="3"/>
          </p:cNvCxnSpPr>
          <p:nvPr/>
        </p:nvCxnSpPr>
        <p:spPr>
          <a:xfrm rot="16200000" flipV="1">
            <a:off x="9428367" y="6961355"/>
            <a:ext cx="1190246" cy="1907248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rgbClr val="3100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E90AB485-B7C3-C25C-1787-D17231DF2C58}"/>
              </a:ext>
            </a:extLst>
          </p:cNvPr>
          <p:cNvCxnSpPr>
            <a:cxnSpLocks/>
            <a:stCxn id="32" idx="0"/>
          </p:cNvCxnSpPr>
          <p:nvPr/>
        </p:nvCxnSpPr>
        <p:spPr>
          <a:xfrm rot="5400000" flipH="1" flipV="1">
            <a:off x="12030440" y="7600974"/>
            <a:ext cx="1172530" cy="713622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rgbClr val="FF3E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F2D5416-C6D9-C3B0-A58D-DFBDDF977094}"/>
              </a:ext>
            </a:extLst>
          </p:cNvPr>
          <p:cNvGrpSpPr/>
          <p:nvPr/>
        </p:nvGrpSpPr>
        <p:grpSpPr>
          <a:xfrm>
            <a:off x="10775590" y="8510102"/>
            <a:ext cx="2572109" cy="257211"/>
            <a:chOff x="10775590" y="8510102"/>
            <a:chExt cx="2572109" cy="257211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CB99701-1598-0482-95A8-20185B53B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5590" y="8510102"/>
              <a:ext cx="2572109" cy="257211"/>
            </a:xfrm>
            <a:prstGeom prst="rect">
              <a:avLst/>
            </a:prstGeom>
          </p:spPr>
        </p:pic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4F466A4A-EBC5-52B7-525A-130366C12912}"/>
                </a:ext>
              </a:extLst>
            </p:cNvPr>
            <p:cNvSpPr/>
            <p:nvPr/>
          </p:nvSpPr>
          <p:spPr>
            <a:xfrm>
              <a:off x="10886536" y="8510102"/>
              <a:ext cx="181155" cy="181155"/>
            </a:xfrm>
            <a:prstGeom prst="ellipse">
              <a:avLst/>
            </a:prstGeom>
            <a:solidFill>
              <a:srgbClr val="310056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36F2CC5D-585B-529A-9925-C851810C7438}"/>
                </a:ext>
              </a:extLst>
            </p:cNvPr>
            <p:cNvSpPr/>
            <p:nvPr/>
          </p:nvSpPr>
          <p:spPr>
            <a:xfrm>
              <a:off x="12169316" y="8544050"/>
              <a:ext cx="181155" cy="181155"/>
            </a:xfrm>
            <a:prstGeom prst="ellipse">
              <a:avLst/>
            </a:prstGeom>
            <a:solidFill>
              <a:srgbClr val="FF3E00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37" name="Elipse 36">
            <a:extLst>
              <a:ext uri="{FF2B5EF4-FFF2-40B4-BE49-F238E27FC236}">
                <a16:creationId xmlns:a16="http://schemas.microsoft.com/office/drawing/2014/main" id="{46A74EEC-FE03-A0B5-3B1C-759DAC78FE7E}"/>
              </a:ext>
            </a:extLst>
          </p:cNvPr>
          <p:cNvSpPr/>
          <p:nvPr/>
        </p:nvSpPr>
        <p:spPr>
          <a:xfrm>
            <a:off x="9043336" y="7165231"/>
            <a:ext cx="181155" cy="181155"/>
          </a:xfrm>
          <a:prstGeom prst="ellipse">
            <a:avLst/>
          </a:prstGeom>
          <a:solidFill>
            <a:srgbClr val="31005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D12C349-A4C2-1356-41E2-56601482E8CB}"/>
              </a:ext>
            </a:extLst>
          </p:cNvPr>
          <p:cNvSpPr/>
          <p:nvPr/>
        </p:nvSpPr>
        <p:spPr>
          <a:xfrm>
            <a:off x="12900802" y="7156416"/>
            <a:ext cx="181155" cy="181155"/>
          </a:xfrm>
          <a:prstGeom prst="ellipse">
            <a:avLst/>
          </a:prstGeom>
          <a:solidFill>
            <a:srgbClr val="FF3E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6EB51CB-168B-10EE-8305-FFC0E14C1470}"/>
              </a:ext>
            </a:extLst>
          </p:cNvPr>
          <p:cNvSpPr/>
          <p:nvPr/>
        </p:nvSpPr>
        <p:spPr>
          <a:xfrm>
            <a:off x="6073426" y="3483953"/>
            <a:ext cx="1188000" cy="153888"/>
          </a:xfrm>
          <a:prstGeom prst="rect">
            <a:avLst/>
          </a:prstGeom>
          <a:solidFill>
            <a:srgbClr val="310056"/>
          </a:solidFill>
          <a:ln w="3175" cap="flat">
            <a:solidFill>
              <a:srgbClr val="3100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CLAVE MAYORISTA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333F5F4-82A2-E4FC-7F4D-53B3B5446FFE}"/>
              </a:ext>
            </a:extLst>
          </p:cNvPr>
          <p:cNvSpPr/>
          <p:nvPr/>
        </p:nvSpPr>
        <p:spPr>
          <a:xfrm>
            <a:off x="7623191" y="3606996"/>
            <a:ext cx="7875310" cy="484292"/>
          </a:xfrm>
          <a:prstGeom prst="roundRect">
            <a:avLst/>
          </a:prstGeom>
          <a:solidFill>
            <a:srgbClr val="EAEAFC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ISCAM Ritmo | Mayorista 01 | Abarrotes | Mayoreo PURO | </a:t>
            </a:r>
            <a:r>
              <a:rPr kumimoji="0" lang="es-MX" sz="1200" b="0" i="0" u="none" strike="noStrike" cap="none" spc="0" normalizeH="0" baseline="0" err="1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Sem</a:t>
            </a:r>
            <a:r>
              <a:rPr kumimoji="0" lang="es-MX" sz="12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 00 al 00/00/0000 | </a:t>
            </a:r>
            <a:r>
              <a:rPr kumimoji="0" lang="es-MX" sz="1200" b="0" i="0" u="none" strike="noStrike" cap="none" spc="0" normalizeH="0" baseline="0" err="1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Acum</a:t>
            </a:r>
            <a:r>
              <a:rPr kumimoji="0" lang="es-MX" sz="12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 (Rolling </a:t>
            </a:r>
            <a:r>
              <a:rPr kumimoji="0" lang="es-MX" sz="1200" b="0" i="0" u="none" strike="noStrike" cap="none" spc="0" normalizeH="0" baseline="0" err="1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Year</a:t>
            </a:r>
            <a:r>
              <a:rPr kumimoji="0" lang="es-MX" sz="12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) | Desempeño vs Misma Semana del Mes Anterior | Valor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7DC4237-3D08-2B27-63C3-70D5793C0B7B}"/>
              </a:ext>
            </a:extLst>
          </p:cNvPr>
          <p:cNvSpPr/>
          <p:nvPr/>
        </p:nvSpPr>
        <p:spPr>
          <a:xfrm>
            <a:off x="7591417" y="3554801"/>
            <a:ext cx="7991504" cy="468000"/>
          </a:xfrm>
          <a:prstGeom prst="rect">
            <a:avLst/>
          </a:prstGeom>
          <a:noFill/>
          <a:ln w="38100" cap="flat">
            <a:solidFill>
              <a:srgbClr val="F40D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B7BD3DB-15E7-9AFE-9459-A8FC2264F451}"/>
              </a:ext>
            </a:extLst>
          </p:cNvPr>
          <p:cNvSpPr/>
          <p:nvPr/>
        </p:nvSpPr>
        <p:spPr>
          <a:xfrm>
            <a:off x="7733639" y="4779590"/>
            <a:ext cx="2289851" cy="345392"/>
          </a:xfrm>
          <a:prstGeom prst="rect">
            <a:avLst/>
          </a:prstGeom>
          <a:solidFill>
            <a:srgbClr val="F7F8FA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1800">
                <a:latin typeface="+mn-lt"/>
                <a:ea typeface="Poppins Medium"/>
                <a:cs typeface="Poppins Light" panose="00000400000000000000" pitchFamily="2" charset="0"/>
                <a:sym typeface="Poppins Medium"/>
              </a:rPr>
              <a:t>CLAVE </a:t>
            </a:r>
            <a:r>
              <a:rPr kumimoji="0" lang="es-MX" sz="1800" b="0" i="0" u="none" strike="noStrike" cap="none" spc="0" normalizeH="0" baseline="0">
                <a:ln>
                  <a:noFill/>
                </a:ln>
                <a:effectLst/>
                <a:uFillTx/>
                <a:latin typeface="+mn-lt"/>
                <a:ea typeface="Poppins Medium"/>
                <a:cs typeface="Poppins Light" panose="00000400000000000000" pitchFamily="2" charset="0"/>
                <a:sym typeface="Poppins Medium"/>
              </a:rPr>
              <a:t>MAYORISTA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9DC681D-93B6-B1AE-6957-083F0413A6CD}"/>
              </a:ext>
            </a:extLst>
          </p:cNvPr>
          <p:cNvCxnSpPr>
            <a:cxnSpLocks/>
          </p:cNvCxnSpPr>
          <p:nvPr/>
        </p:nvCxnSpPr>
        <p:spPr>
          <a:xfrm flipV="1">
            <a:off x="13228006" y="4099447"/>
            <a:ext cx="0" cy="428796"/>
          </a:xfrm>
          <a:prstGeom prst="straightConnector1">
            <a:avLst/>
          </a:prstGeom>
          <a:noFill/>
          <a:ln w="38100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553175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777AB890-B42B-9E82-811C-CEA2B6CA6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538" y="2058206"/>
            <a:ext cx="9465383" cy="5329823"/>
          </a:xfrm>
          <a:prstGeom prst="rect">
            <a:avLst/>
          </a:prstGeom>
        </p:spPr>
      </p:pic>
      <p:sp>
        <p:nvSpPr>
          <p:cNvPr id="24" name="CuadroTexto 9">
            <a:extLst>
              <a:ext uri="{FF2B5EF4-FFF2-40B4-BE49-F238E27FC236}">
                <a16:creationId xmlns:a16="http://schemas.microsoft.com/office/drawing/2014/main" id="{0888FC45-4059-D4B7-7DCC-E8443FAD4044}"/>
              </a:ext>
            </a:extLst>
          </p:cNvPr>
          <p:cNvSpPr txBox="1"/>
          <p:nvPr/>
        </p:nvSpPr>
        <p:spPr>
          <a:xfrm>
            <a:off x="672172" y="1002718"/>
            <a:ext cx="8579383" cy="3146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2000"/>
              <a:t>Identificar el desempeño hasta nivel submarca</a:t>
            </a:r>
            <a:endParaRPr lang="en-US"/>
          </a:p>
        </p:txBody>
      </p:sp>
      <p:sp>
        <p:nvSpPr>
          <p:cNvPr id="26" name="CuadroTexto 8">
            <a:extLst>
              <a:ext uri="{FF2B5EF4-FFF2-40B4-BE49-F238E27FC236}">
                <a16:creationId xmlns:a16="http://schemas.microsoft.com/office/drawing/2014/main" id="{6BD88BE0-F34B-ADEF-0640-B457953DE33A}"/>
              </a:ext>
            </a:extLst>
          </p:cNvPr>
          <p:cNvSpPr txBox="1"/>
          <p:nvPr/>
        </p:nvSpPr>
        <p:spPr>
          <a:xfrm>
            <a:off x="673234" y="492804"/>
            <a:ext cx="11196886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>
                <a:latin typeface="Poppins SemiBold"/>
              </a:rPr>
              <a:t>Mayorista vs Mercado Total. DETALLE</a:t>
            </a:r>
            <a:endParaRPr lang="en-US" sz="3600">
              <a:latin typeface="Poppins SemiBold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C1BF6599-8F3E-595A-3F78-2E5D5B66E8BB}"/>
              </a:ext>
            </a:extLst>
          </p:cNvPr>
          <p:cNvSpPr txBox="1"/>
          <p:nvPr/>
        </p:nvSpPr>
        <p:spPr>
          <a:xfrm>
            <a:off x="673079" y="3438489"/>
            <a:ext cx="4889147" cy="260447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 sz="2000">
              <a:latin typeface="Poppins Regular"/>
              <a:cs typeface="Poppins Regular"/>
            </a:endParaRPr>
          </a:p>
          <a:p>
            <a:pPr algn="just"/>
            <a:r>
              <a:rPr lang="es-MX" sz="2000">
                <a:latin typeface="Poppins Regular"/>
              </a:rPr>
              <a:t>Nos muestra dos tablas con los indicadores de Desempeño y Ritmo:</a:t>
            </a:r>
          </a:p>
          <a:p>
            <a:pPr algn="just"/>
            <a:endParaRPr lang="es-MX" sz="2000">
              <a:latin typeface="Poppins Regular"/>
            </a:endParaRPr>
          </a:p>
          <a:p>
            <a:pPr algn="just"/>
            <a:r>
              <a:rPr lang="es-MX" sz="1800" b="1">
                <a:latin typeface="Poppins Regular"/>
              </a:rPr>
              <a:t>Tabla 1. </a:t>
            </a:r>
            <a:r>
              <a:rPr lang="es-MX" sz="1800">
                <a:latin typeface="Poppins Regular"/>
              </a:rPr>
              <a:t>Podemos ver los indicadores a Nivel División o Canasto de acuerdo al botón seleccionado.</a:t>
            </a:r>
          </a:p>
          <a:p>
            <a:pPr algn="just"/>
            <a:endParaRPr lang="es-MX" sz="1800" b="1">
              <a:latin typeface="Poppins Regular"/>
            </a:endParaRPr>
          </a:p>
          <a:p>
            <a:pPr algn="just"/>
            <a:r>
              <a:rPr lang="es-MX" sz="1800" b="1">
                <a:latin typeface="Poppins Regular"/>
              </a:rPr>
              <a:t>Tabla 2. </a:t>
            </a:r>
            <a:r>
              <a:rPr lang="es-MX" sz="1800">
                <a:latin typeface="Poppins Regular"/>
              </a:rPr>
              <a:t>Podemos ver los indicadores al Nivel Categoría o Subcategoría acorde al botón seleccionado.</a:t>
            </a:r>
            <a:r>
              <a:rPr lang="en-US" sz="1800">
                <a:latin typeface="Poppins Regular"/>
                <a:cs typeface="Poppins Regular"/>
              </a:rPr>
              <a:t>  </a:t>
            </a:r>
            <a:endParaRPr lang="en-US" sz="1800">
              <a:latin typeface="Poppins Regular"/>
            </a:endParaRPr>
          </a:p>
        </p:txBody>
      </p:sp>
      <p:sp>
        <p:nvSpPr>
          <p:cNvPr id="38" name="Rectángulo 22">
            <a:extLst>
              <a:ext uri="{FF2B5EF4-FFF2-40B4-BE49-F238E27FC236}">
                <a16:creationId xmlns:a16="http://schemas.microsoft.com/office/drawing/2014/main" id="{E148BBD9-9919-90C8-8D2D-10F9B7ED5CE9}"/>
              </a:ext>
            </a:extLst>
          </p:cNvPr>
          <p:cNvSpPr/>
          <p:nvPr/>
        </p:nvSpPr>
        <p:spPr>
          <a:xfrm>
            <a:off x="7749464" y="5198667"/>
            <a:ext cx="1853284" cy="324000"/>
          </a:xfrm>
          <a:prstGeom prst="rect">
            <a:avLst/>
          </a:prstGeom>
          <a:noFill/>
          <a:ln w="38100" cap="flat">
            <a:solidFill>
              <a:srgbClr val="F40D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" name="CuadroTexto 6">
            <a:extLst>
              <a:ext uri="{FF2B5EF4-FFF2-40B4-BE49-F238E27FC236}">
                <a16:creationId xmlns:a16="http://schemas.microsoft.com/office/drawing/2014/main" id="{167C1242-7206-7621-8720-F5268570ED02}"/>
              </a:ext>
            </a:extLst>
          </p:cNvPr>
          <p:cNvSpPr txBox="1"/>
          <p:nvPr/>
        </p:nvSpPr>
        <p:spPr>
          <a:xfrm>
            <a:off x="634168" y="7901389"/>
            <a:ext cx="14987664" cy="265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kumimoji="0" lang="es-ES" sz="1600" b="1" i="1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Light"/>
                <a:ea typeface="Poppins Light"/>
                <a:cs typeface="Poppins Light"/>
                <a:sym typeface="Poppins Light"/>
              </a:rPr>
              <a:t>Nota: </a:t>
            </a:r>
            <a:r>
              <a:rPr lang="es-ES" sz="1600" i="1"/>
              <a:t>Este mismo análisis se encontrará en la sección vs Mayorista. </a:t>
            </a:r>
            <a:endParaRPr kumimoji="0" lang="es-MX" sz="1600" b="1" i="1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D5C0436-5A14-72CE-AFD0-A128070EE324}"/>
              </a:ext>
            </a:extLst>
          </p:cNvPr>
          <p:cNvSpPr txBox="1"/>
          <p:nvPr/>
        </p:nvSpPr>
        <p:spPr>
          <a:xfrm>
            <a:off x="7582943" y="7514897"/>
            <a:ext cx="2304000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1">
                <a:solidFill>
                  <a:srgbClr val="F986BC"/>
                </a:solidFill>
              </a:rPr>
              <a:t>Botones de selección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986BC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069DF677-7FBF-93BF-1A06-443636BF6770}"/>
              </a:ext>
            </a:extLst>
          </p:cNvPr>
          <p:cNvSpPr txBox="1"/>
          <p:nvPr/>
        </p:nvSpPr>
        <p:spPr>
          <a:xfrm>
            <a:off x="13604662" y="1689013"/>
            <a:ext cx="2304000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1">
                <a:solidFill>
                  <a:srgbClr val="F986BC"/>
                </a:solidFill>
              </a:rPr>
              <a:t>Tabla 1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986BC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B66141EF-E7D5-C478-6988-C81C0DCB821A}"/>
              </a:ext>
            </a:extLst>
          </p:cNvPr>
          <p:cNvCxnSpPr>
            <a:cxnSpLocks/>
          </p:cNvCxnSpPr>
          <p:nvPr/>
        </p:nvCxnSpPr>
        <p:spPr>
          <a:xfrm>
            <a:off x="14756662" y="1994426"/>
            <a:ext cx="0" cy="1672392"/>
          </a:xfrm>
          <a:prstGeom prst="straightConnector1">
            <a:avLst/>
          </a:prstGeom>
          <a:noFill/>
          <a:ln w="28575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id="{E7496B9E-CAB9-B876-C526-38FB1174C7FC}"/>
              </a:ext>
            </a:extLst>
          </p:cNvPr>
          <p:cNvSpPr txBox="1"/>
          <p:nvPr/>
        </p:nvSpPr>
        <p:spPr>
          <a:xfrm>
            <a:off x="13090125" y="7611123"/>
            <a:ext cx="2304000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1">
                <a:solidFill>
                  <a:srgbClr val="F986BC"/>
                </a:solidFill>
              </a:rPr>
              <a:t>Tabla 2</a:t>
            </a:r>
            <a:endParaRPr kumimoji="0" lang="es-MX" sz="1400" b="1" i="0" u="none" strike="noStrike" cap="none" spc="0" normalizeH="0" baseline="0">
              <a:ln>
                <a:noFill/>
              </a:ln>
              <a:solidFill>
                <a:srgbClr val="F986BC"/>
              </a:solidFill>
              <a:effectLst/>
              <a:uFillTx/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F7C101FC-7ADB-B596-416B-A59355BA6088}"/>
              </a:ext>
            </a:extLst>
          </p:cNvPr>
          <p:cNvCxnSpPr>
            <a:cxnSpLocks/>
          </p:cNvCxnSpPr>
          <p:nvPr/>
        </p:nvCxnSpPr>
        <p:spPr>
          <a:xfrm flipV="1">
            <a:off x="14242125" y="7141211"/>
            <a:ext cx="0" cy="375171"/>
          </a:xfrm>
          <a:prstGeom prst="straightConnector1">
            <a:avLst/>
          </a:prstGeom>
          <a:noFill/>
          <a:ln w="28575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1A58C397-AF11-4B56-3DFE-BBD9214BB0A1}"/>
              </a:ext>
            </a:extLst>
          </p:cNvPr>
          <p:cNvGrpSpPr/>
          <p:nvPr/>
        </p:nvGrpSpPr>
        <p:grpSpPr>
          <a:xfrm>
            <a:off x="10927990" y="8522018"/>
            <a:ext cx="2572109" cy="257211"/>
            <a:chOff x="10775590" y="8510102"/>
            <a:chExt cx="2572109" cy="257211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94645F5D-F411-3A53-8C7E-DDD87452F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5590" y="8510102"/>
              <a:ext cx="2572109" cy="257211"/>
            </a:xfrm>
            <a:prstGeom prst="rect">
              <a:avLst/>
            </a:prstGeom>
          </p:spPr>
        </p:pic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EB5FC9F-00C1-546A-6E5B-FEA9AB383E02}"/>
                </a:ext>
              </a:extLst>
            </p:cNvPr>
            <p:cNvSpPr/>
            <p:nvPr/>
          </p:nvSpPr>
          <p:spPr>
            <a:xfrm>
              <a:off x="10886536" y="8510102"/>
              <a:ext cx="181155" cy="181155"/>
            </a:xfrm>
            <a:prstGeom prst="ellipse">
              <a:avLst/>
            </a:prstGeom>
            <a:solidFill>
              <a:srgbClr val="310056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2ECF6FBF-9C24-E72F-5991-1C888B978C7C}"/>
                </a:ext>
              </a:extLst>
            </p:cNvPr>
            <p:cNvSpPr/>
            <p:nvPr/>
          </p:nvSpPr>
          <p:spPr>
            <a:xfrm>
              <a:off x="12169316" y="8544050"/>
              <a:ext cx="181155" cy="181155"/>
            </a:xfrm>
            <a:prstGeom prst="ellipse">
              <a:avLst/>
            </a:prstGeom>
            <a:solidFill>
              <a:srgbClr val="FF3E00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3866" tIns="33866" rIns="33866" bIns="33866" numCol="1" spcCol="38100" rtlCol="0" anchor="ctr">
              <a:spAutoFit/>
            </a:bodyPr>
            <a:lstStyle/>
            <a:p>
              <a:pPr marL="0" marR="0" indent="0" algn="ctr" defTabSz="550333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591C7165-EC9D-C79A-211C-12F9EF0B5B88}"/>
              </a:ext>
            </a:extLst>
          </p:cNvPr>
          <p:cNvCxnSpPr>
            <a:cxnSpLocks/>
            <a:stCxn id="28" idx="0"/>
            <a:endCxn id="39" idx="4"/>
          </p:cNvCxnSpPr>
          <p:nvPr/>
        </p:nvCxnSpPr>
        <p:spPr>
          <a:xfrm rot="16200000" flipV="1">
            <a:off x="9249538" y="6642041"/>
            <a:ext cx="2611616" cy="1148337"/>
          </a:xfrm>
          <a:prstGeom prst="bentConnector3">
            <a:avLst>
              <a:gd name="adj1" fmla="val 50000"/>
            </a:avLst>
          </a:prstGeom>
          <a:noFill/>
          <a:ln w="57150" cap="flat">
            <a:solidFill>
              <a:srgbClr val="31005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1651C473-4F64-E23E-EBF6-21D18BA6A84F}"/>
              </a:ext>
            </a:extLst>
          </p:cNvPr>
          <p:cNvCxnSpPr>
            <a:cxnSpLocks/>
            <a:stCxn id="29" idx="0"/>
            <a:endCxn id="41" idx="6"/>
          </p:cNvCxnSpPr>
          <p:nvPr/>
        </p:nvCxnSpPr>
        <p:spPr>
          <a:xfrm rot="5400000" flipH="1" flipV="1">
            <a:off x="11514749" y="4748565"/>
            <a:ext cx="4704947" cy="2909856"/>
          </a:xfrm>
          <a:prstGeom prst="bentConnector4">
            <a:avLst>
              <a:gd name="adj1" fmla="val 49037"/>
              <a:gd name="adj2" fmla="val 107856"/>
            </a:avLst>
          </a:prstGeom>
          <a:noFill/>
          <a:ln w="57150" cap="flat">
            <a:solidFill>
              <a:srgbClr val="FF3E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61F5F441-F191-46E8-A3D7-8CF30F66AE14}"/>
              </a:ext>
            </a:extLst>
          </p:cNvPr>
          <p:cNvSpPr/>
          <p:nvPr/>
        </p:nvSpPr>
        <p:spPr>
          <a:xfrm>
            <a:off x="9890599" y="5729247"/>
            <a:ext cx="181155" cy="181155"/>
          </a:xfrm>
          <a:prstGeom prst="ellipse">
            <a:avLst/>
          </a:prstGeom>
          <a:solidFill>
            <a:srgbClr val="31005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AFC87777-C926-64FA-D29E-104D2012A509}"/>
              </a:ext>
            </a:extLst>
          </p:cNvPr>
          <p:cNvSpPr/>
          <p:nvPr/>
        </p:nvSpPr>
        <p:spPr>
          <a:xfrm>
            <a:off x="15140995" y="3760441"/>
            <a:ext cx="181155" cy="181155"/>
          </a:xfrm>
          <a:prstGeom prst="ellipse">
            <a:avLst/>
          </a:prstGeom>
          <a:solidFill>
            <a:srgbClr val="FF3E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5CE60A0-4723-8BD0-C354-E41063E721D2}"/>
              </a:ext>
            </a:extLst>
          </p:cNvPr>
          <p:cNvSpPr/>
          <p:nvPr/>
        </p:nvSpPr>
        <p:spPr>
          <a:xfrm>
            <a:off x="6271677" y="2743885"/>
            <a:ext cx="1173062" cy="153888"/>
          </a:xfrm>
          <a:prstGeom prst="rect">
            <a:avLst/>
          </a:prstGeom>
          <a:solidFill>
            <a:srgbClr val="310056"/>
          </a:solidFill>
          <a:ln w="3175" cap="flat">
            <a:solidFill>
              <a:srgbClr val="3100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CLAVE MAYORISTA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696C090F-86DD-4F9E-4DE8-22FF20B87151}"/>
              </a:ext>
            </a:extLst>
          </p:cNvPr>
          <p:cNvSpPr/>
          <p:nvPr/>
        </p:nvSpPr>
        <p:spPr>
          <a:xfrm>
            <a:off x="7714493" y="3799066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01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227EC65-9A0D-576C-5BD8-E6ABBD37C358}"/>
              </a:ext>
            </a:extLst>
          </p:cNvPr>
          <p:cNvSpPr/>
          <p:nvPr/>
        </p:nvSpPr>
        <p:spPr>
          <a:xfrm>
            <a:off x="7714493" y="4084077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03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76CDA61-21DE-281B-78A6-FFBA8DF7D8F9}"/>
              </a:ext>
            </a:extLst>
          </p:cNvPr>
          <p:cNvSpPr/>
          <p:nvPr/>
        </p:nvSpPr>
        <p:spPr>
          <a:xfrm>
            <a:off x="7714493" y="4389574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05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5066AA1-EBFC-FB7E-A935-FCFF83CAB7B4}"/>
              </a:ext>
            </a:extLst>
          </p:cNvPr>
          <p:cNvSpPr/>
          <p:nvPr/>
        </p:nvSpPr>
        <p:spPr>
          <a:xfrm>
            <a:off x="7714493" y="3934480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518E4D4-4FE1-4126-96C5-D6A5A71548AE}"/>
              </a:ext>
            </a:extLst>
          </p:cNvPr>
          <p:cNvSpPr/>
          <p:nvPr/>
        </p:nvSpPr>
        <p:spPr>
          <a:xfrm>
            <a:off x="7714493" y="4228070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04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046DB7A-CDA5-E443-15B3-A94ADF9E4573}"/>
              </a:ext>
            </a:extLst>
          </p:cNvPr>
          <p:cNvSpPr/>
          <p:nvPr/>
        </p:nvSpPr>
        <p:spPr>
          <a:xfrm>
            <a:off x="7714493" y="4524572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06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24D625A-37AF-C7F8-9430-644EFA142669}"/>
              </a:ext>
            </a:extLst>
          </p:cNvPr>
          <p:cNvSpPr/>
          <p:nvPr/>
        </p:nvSpPr>
        <p:spPr>
          <a:xfrm>
            <a:off x="7714493" y="4646507"/>
            <a:ext cx="2172450" cy="14533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07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04F7ECC0-32CE-47A4-ACE8-770BF5EA94D3}"/>
              </a:ext>
            </a:extLst>
          </p:cNvPr>
          <p:cNvSpPr/>
          <p:nvPr/>
        </p:nvSpPr>
        <p:spPr>
          <a:xfrm>
            <a:off x="7714493" y="4807327"/>
            <a:ext cx="2172450" cy="14533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Canasto 08</a:t>
            </a:r>
          </a:p>
        </p:txBody>
      </p:sp>
      <p:sp>
        <p:nvSpPr>
          <p:cNvPr id="52" name="Rectángulo 29">
            <a:extLst>
              <a:ext uri="{FF2B5EF4-FFF2-40B4-BE49-F238E27FC236}">
                <a16:creationId xmlns:a16="http://schemas.microsoft.com/office/drawing/2014/main" id="{482B74D8-FA60-CFF3-1D9C-2214EED09D18}"/>
              </a:ext>
            </a:extLst>
          </p:cNvPr>
          <p:cNvSpPr/>
          <p:nvPr/>
        </p:nvSpPr>
        <p:spPr>
          <a:xfrm>
            <a:off x="11129514" y="2063285"/>
            <a:ext cx="2909858" cy="604221"/>
          </a:xfrm>
          <a:prstGeom prst="rect">
            <a:avLst/>
          </a:prstGeom>
          <a:noFill/>
          <a:ln w="38100" cap="flat">
            <a:solidFill>
              <a:srgbClr val="F986B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759A23C-A00D-7893-D537-99E9C95FD640}"/>
              </a:ext>
            </a:extLst>
          </p:cNvPr>
          <p:cNvSpPr/>
          <p:nvPr/>
        </p:nvSpPr>
        <p:spPr>
          <a:xfrm>
            <a:off x="7749464" y="6095361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02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27592CFD-3DDC-0F32-7B59-05B02AC67818}"/>
              </a:ext>
            </a:extLst>
          </p:cNvPr>
          <p:cNvSpPr/>
          <p:nvPr/>
        </p:nvSpPr>
        <p:spPr>
          <a:xfrm>
            <a:off x="7749464" y="6392504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04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0FC26E1-E699-A8D2-37C5-A10F44C022EC}"/>
              </a:ext>
            </a:extLst>
          </p:cNvPr>
          <p:cNvSpPr/>
          <p:nvPr/>
        </p:nvSpPr>
        <p:spPr>
          <a:xfrm>
            <a:off x="7749464" y="6687503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06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03D3099B-7F9D-9FE7-4F31-4994E0FBB4BD}"/>
              </a:ext>
            </a:extLst>
          </p:cNvPr>
          <p:cNvSpPr/>
          <p:nvPr/>
        </p:nvSpPr>
        <p:spPr>
          <a:xfrm>
            <a:off x="7749464" y="6993409"/>
            <a:ext cx="2172450" cy="101898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08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7DA2248A-F6D1-80FB-9E0C-5CACE03B89D4}"/>
              </a:ext>
            </a:extLst>
          </p:cNvPr>
          <p:cNvSpPr/>
          <p:nvPr/>
        </p:nvSpPr>
        <p:spPr>
          <a:xfrm>
            <a:off x="7749464" y="5946425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01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B505AF56-0F50-E029-E6AB-A0E54CF17197}"/>
              </a:ext>
            </a:extLst>
          </p:cNvPr>
          <p:cNvSpPr/>
          <p:nvPr/>
        </p:nvSpPr>
        <p:spPr>
          <a:xfrm>
            <a:off x="7749464" y="6245586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03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B0839BFC-C6C6-93F9-97E6-40F6E6050224}"/>
              </a:ext>
            </a:extLst>
          </p:cNvPr>
          <p:cNvSpPr/>
          <p:nvPr/>
        </p:nvSpPr>
        <p:spPr>
          <a:xfrm>
            <a:off x="7749464" y="6519027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05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F413290-C641-B397-48E0-42B4CC000BE7}"/>
              </a:ext>
            </a:extLst>
          </p:cNvPr>
          <p:cNvSpPr/>
          <p:nvPr/>
        </p:nvSpPr>
        <p:spPr>
          <a:xfrm>
            <a:off x="7749464" y="6836405"/>
            <a:ext cx="2172450" cy="101898"/>
          </a:xfrm>
          <a:prstGeom prst="rect">
            <a:avLst/>
          </a:prstGeom>
          <a:solidFill>
            <a:srgbClr val="F5F5FE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spc="0" normalizeH="0" baseline="0">
                <a:ln>
                  <a:noFill/>
                </a:ln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Subcategoría 07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F13AE28-4067-6B9E-9FAB-3C9978F30C9A}"/>
              </a:ext>
            </a:extLst>
          </p:cNvPr>
          <p:cNvCxnSpPr>
            <a:cxnSpLocks/>
          </p:cNvCxnSpPr>
          <p:nvPr/>
        </p:nvCxnSpPr>
        <p:spPr>
          <a:xfrm flipV="1">
            <a:off x="9564521" y="5572185"/>
            <a:ext cx="0" cy="1942712"/>
          </a:xfrm>
          <a:prstGeom prst="straightConnector1">
            <a:avLst/>
          </a:prstGeom>
          <a:noFill/>
          <a:ln w="28575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Rectángulo 22">
            <a:extLst>
              <a:ext uri="{FF2B5EF4-FFF2-40B4-BE49-F238E27FC236}">
                <a16:creationId xmlns:a16="http://schemas.microsoft.com/office/drawing/2014/main" id="{390E6440-EE26-77A9-41F3-34856E5F049F}"/>
              </a:ext>
            </a:extLst>
          </p:cNvPr>
          <p:cNvSpPr/>
          <p:nvPr/>
        </p:nvSpPr>
        <p:spPr>
          <a:xfrm>
            <a:off x="7768158" y="3069583"/>
            <a:ext cx="1853284" cy="324000"/>
          </a:xfrm>
          <a:prstGeom prst="rect">
            <a:avLst/>
          </a:prstGeom>
          <a:noFill/>
          <a:ln w="38100" cap="flat">
            <a:solidFill>
              <a:srgbClr val="F40D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78D5912B-4D31-0CFC-8D89-920EAC680A2E}"/>
              </a:ext>
            </a:extLst>
          </p:cNvPr>
          <p:cNvCxnSpPr>
            <a:cxnSpLocks/>
          </p:cNvCxnSpPr>
          <p:nvPr/>
        </p:nvCxnSpPr>
        <p:spPr>
          <a:xfrm flipV="1">
            <a:off x="7965017" y="3407231"/>
            <a:ext cx="0" cy="4109151"/>
          </a:xfrm>
          <a:prstGeom prst="straightConnector1">
            <a:avLst/>
          </a:prstGeom>
          <a:noFill/>
          <a:ln w="28575" cap="flat">
            <a:solidFill>
              <a:srgbClr val="F986B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5">
            <a:extLst>
              <a:ext uri="{FF2B5EF4-FFF2-40B4-BE49-F238E27FC236}">
                <a16:creationId xmlns:a16="http://schemas.microsoft.com/office/drawing/2014/main" id="{82B1F966-4DEF-8D5F-9CBE-86CB10B044E9}"/>
              </a:ext>
            </a:extLst>
          </p:cNvPr>
          <p:cNvSpPr txBox="1"/>
          <p:nvPr/>
        </p:nvSpPr>
        <p:spPr>
          <a:xfrm>
            <a:off x="672172" y="8501943"/>
            <a:ext cx="10585300" cy="2653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En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todos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los cortes podrá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comparar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los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resultados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de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su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</a:t>
            </a:r>
            <a:r>
              <a:rPr lang="en-US" sz="1600" b="1" err="1">
                <a:solidFill>
                  <a:schemeClr val="accent5"/>
                </a:solidFill>
                <a:latin typeface="Poppins Regular"/>
                <a:cs typeface="Poppins Regular"/>
              </a:rPr>
              <a:t>negocio</a:t>
            </a:r>
            <a:r>
              <a:rPr lang="en-US" sz="1600" b="1">
                <a:solidFill>
                  <a:schemeClr val="accent5"/>
                </a:solidFill>
                <a:latin typeface="Poppins Regular"/>
                <a:cs typeface="Poppins Regular"/>
              </a:rPr>
              <a:t> contra total mercado</a:t>
            </a:r>
          </a:p>
        </p:txBody>
      </p:sp>
    </p:spTree>
    <p:extLst>
      <p:ext uri="{BB962C8B-B14F-4D97-AF65-F5344CB8AC3E}">
        <p14:creationId xmlns:p14="http://schemas.microsoft.com/office/powerpoint/2010/main" val="35145655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6A3501F-E4D9-F251-030C-2B3FD3B6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906" y="1724396"/>
            <a:ext cx="9569002" cy="54040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70201C-71E8-4E4F-1098-F74273BF704E}"/>
              </a:ext>
            </a:extLst>
          </p:cNvPr>
          <p:cNvSpPr txBox="1"/>
          <p:nvPr/>
        </p:nvSpPr>
        <p:spPr>
          <a:xfrm>
            <a:off x="1672146" y="8671499"/>
            <a:ext cx="8793271" cy="240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MX" sz="1400" b="1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Light"/>
              <a:ea typeface="Poppins Light"/>
              <a:cs typeface="Poppins Ligh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B1A6BE-0E6D-2A3D-3950-8AD44BAF7E75}"/>
              </a:ext>
            </a:extLst>
          </p:cNvPr>
          <p:cNvSpPr txBox="1"/>
          <p:nvPr/>
        </p:nvSpPr>
        <p:spPr>
          <a:xfrm>
            <a:off x="10513572" y="7306685"/>
            <a:ext cx="5095336" cy="65932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46100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600" i="0" u="none" strike="noStrike" cap="none" spc="0" normalizeH="0" baseline="0">
                <a:ln>
                  <a:noFill/>
                </a:ln>
                <a:solidFill>
                  <a:srgbClr val="310056"/>
                </a:solidFill>
                <a:effectLst/>
                <a:uFillTx/>
                <a:latin typeface="Poppins Regular"/>
                <a:cs typeface="Poppins Regular"/>
                <a:sym typeface="Poppins Light"/>
              </a:rPr>
              <a:t>Este botón deslizable nos permite seleccionar que tantos periodos queremos observar de la tendencia, deslizando hacia la derecha.</a:t>
            </a:r>
            <a:endParaRPr kumimoji="0" lang="es-MX" sz="1600" i="0" u="none" strike="noStrike" cap="none" spc="0" normalizeH="0" baseline="0">
              <a:ln>
                <a:noFill/>
              </a:ln>
              <a:solidFill>
                <a:srgbClr val="310056"/>
              </a:solidFill>
              <a:effectLst/>
              <a:uFillTx/>
              <a:latin typeface="Poppins Regular"/>
              <a:cs typeface="Poppins Regular"/>
              <a:sym typeface="Poppins Ligh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CA70922-F027-F9FD-A2BC-E966DDEE636F}"/>
              </a:ext>
            </a:extLst>
          </p:cNvPr>
          <p:cNvSpPr/>
          <p:nvPr/>
        </p:nvSpPr>
        <p:spPr>
          <a:xfrm>
            <a:off x="7675650" y="2384116"/>
            <a:ext cx="7708272" cy="552396"/>
          </a:xfrm>
          <a:prstGeom prst="roundRect">
            <a:avLst/>
          </a:prstGeom>
          <a:solidFill>
            <a:srgbClr val="EAEAFC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just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ISCAM Ritmo | Mayorista 01 | Abarrotes | Mayoreo PURO | Sem 00 al 00/00/0000 | </a:t>
            </a:r>
            <a:r>
              <a:rPr kumimoji="0" lang="es-MX" sz="1400" b="0" i="0" u="none" strike="noStrike" cap="none" spc="0" normalizeH="0" baseline="0" err="1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Acum</a:t>
            </a:r>
            <a:r>
              <a:rPr kumimoji="0" lang="es-MX" sz="14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 (Rolling </a:t>
            </a:r>
            <a:r>
              <a:rPr kumimoji="0" lang="es-MX" sz="1400" b="0" i="0" u="none" strike="noStrike" cap="none" spc="0" normalizeH="0" baseline="0" err="1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Year</a:t>
            </a:r>
            <a:r>
              <a:rPr kumimoji="0" lang="es-MX" sz="1400" b="0" i="0" u="none" strike="noStrike" cap="none" spc="0" normalizeH="0" baseline="0">
                <a:ln>
                  <a:noFill/>
                </a:ln>
                <a:effectLst/>
                <a:uFillTx/>
                <a:latin typeface="Poppins Light" panose="00000400000000000000" pitchFamily="2" charset="0"/>
                <a:ea typeface="Poppins Medium"/>
                <a:cs typeface="Poppins Light" panose="00000400000000000000" pitchFamily="2" charset="0"/>
                <a:sym typeface="Poppins Medium"/>
              </a:rPr>
              <a:t>) | Desempeño vs Misma Semana del Mes Anterior | Valor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B4AA8B-F9A8-A096-EAB1-0CBDE57DDDDF}"/>
              </a:ext>
            </a:extLst>
          </p:cNvPr>
          <p:cNvSpPr/>
          <p:nvPr/>
        </p:nvSpPr>
        <p:spPr>
          <a:xfrm>
            <a:off x="6201340" y="2433422"/>
            <a:ext cx="996630" cy="108000"/>
          </a:xfrm>
          <a:prstGeom prst="rect">
            <a:avLst/>
          </a:prstGeom>
          <a:solidFill>
            <a:srgbClr val="310056"/>
          </a:solidFill>
          <a:ln w="3175" cap="flat">
            <a:solidFill>
              <a:srgbClr val="3100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oppins Medium"/>
                <a:ea typeface="Poppins Medium"/>
                <a:cs typeface="Poppins Medium"/>
                <a:sym typeface="Poppins Medium"/>
              </a:rPr>
              <a:t>Mayorista 01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EFAF0E4-3700-47C6-97D7-059600548D47}"/>
              </a:ext>
            </a:extLst>
          </p:cNvPr>
          <p:cNvCxnSpPr>
            <a:cxnSpLocks/>
          </p:cNvCxnSpPr>
          <p:nvPr/>
        </p:nvCxnSpPr>
        <p:spPr>
          <a:xfrm flipV="1">
            <a:off x="14357384" y="4019296"/>
            <a:ext cx="0" cy="3287389"/>
          </a:xfrm>
          <a:prstGeom prst="straightConnector1">
            <a:avLst/>
          </a:prstGeom>
          <a:noFill/>
          <a:ln w="28575" cap="flat">
            <a:solidFill>
              <a:srgbClr val="F40D7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E82D33-3817-9846-2640-B55952C33E25}"/>
              </a:ext>
            </a:extLst>
          </p:cNvPr>
          <p:cNvSpPr/>
          <p:nvPr/>
        </p:nvSpPr>
        <p:spPr>
          <a:xfrm>
            <a:off x="11870119" y="3420437"/>
            <a:ext cx="3513803" cy="468000"/>
          </a:xfrm>
          <a:prstGeom prst="rect">
            <a:avLst/>
          </a:prstGeom>
          <a:noFill/>
          <a:ln w="38100" cap="flat">
            <a:solidFill>
              <a:srgbClr val="F40D7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C3D15406-D56D-9AC8-4B85-54D2E8AE6E3C}"/>
              </a:ext>
            </a:extLst>
          </p:cNvPr>
          <p:cNvSpPr txBox="1"/>
          <p:nvPr/>
        </p:nvSpPr>
        <p:spPr>
          <a:xfrm>
            <a:off x="672172" y="973964"/>
            <a:ext cx="10285496" cy="3146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2000"/>
              <a:t>Representación gráfica del desempeño de indicadores de forma semanal.</a:t>
            </a:r>
            <a:endParaRPr lang="en-US"/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51CE7814-ED8B-85A2-0D73-FD4E3A56D099}"/>
              </a:ext>
            </a:extLst>
          </p:cNvPr>
          <p:cNvSpPr txBox="1"/>
          <p:nvPr/>
        </p:nvSpPr>
        <p:spPr>
          <a:xfrm>
            <a:off x="673234" y="492804"/>
            <a:ext cx="11196886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>
                <a:latin typeface="Poppins SemiBold"/>
              </a:rPr>
              <a:t>Mayorista vs Mercado Total. TENDENCIAS</a:t>
            </a:r>
            <a:endParaRPr lang="en-US" sz="3600">
              <a:latin typeface="Poppins SemiBold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807DA863-4B7A-3A34-1F42-30C9A968C0B1}"/>
              </a:ext>
            </a:extLst>
          </p:cNvPr>
          <p:cNvSpPr txBox="1"/>
          <p:nvPr/>
        </p:nvSpPr>
        <p:spPr>
          <a:xfrm>
            <a:off x="673079" y="3514856"/>
            <a:ext cx="4889147" cy="203816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MX" sz="2000">
                <a:latin typeface="Poppins Regular"/>
              </a:rPr>
              <a:t>Esta gráfica nos muestra una tendencia histórica de los indicadores de Desempeño y Ritmo. </a:t>
            </a:r>
          </a:p>
          <a:p>
            <a:pPr algn="just"/>
            <a:endParaRPr lang="es-MX" sz="2000">
              <a:latin typeface="Poppins Regular"/>
            </a:endParaRPr>
          </a:p>
          <a:p>
            <a:pPr algn="just"/>
            <a:r>
              <a:rPr lang="es-MX" sz="2000">
                <a:latin typeface="Poppins Regular"/>
              </a:rPr>
              <a:t>La visualización de las semanas se puede controlar con el botón deslizable del lado superior derecho del gráfico. </a:t>
            </a:r>
          </a:p>
        </p:txBody>
      </p:sp>
    </p:spTree>
    <p:extLst>
      <p:ext uri="{BB962C8B-B14F-4D97-AF65-F5344CB8AC3E}">
        <p14:creationId xmlns:p14="http://schemas.microsoft.com/office/powerpoint/2010/main" val="1076914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8">
            <a:extLst>
              <a:ext uri="{FF2B5EF4-FFF2-40B4-BE49-F238E27FC236}">
                <a16:creationId xmlns:a16="http://schemas.microsoft.com/office/drawing/2014/main" id="{3DCB83E3-CB92-9CC3-3B1E-FB64937DD973}"/>
              </a:ext>
            </a:extLst>
          </p:cNvPr>
          <p:cNvSpPr txBox="1"/>
          <p:nvPr/>
        </p:nvSpPr>
        <p:spPr>
          <a:xfrm>
            <a:off x="673234" y="492804"/>
            <a:ext cx="11196886" cy="51159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6" tIns="33866" rIns="33866" bIns="33866" numCol="1" spcCol="38100" rtlCol="0" anchor="ctr">
            <a:spAutoFit/>
          </a:bodyPr>
          <a:lstStyle/>
          <a:p>
            <a:r>
              <a:rPr lang="es-ES" sz="3600">
                <a:latin typeface="Poppins SemiBold"/>
              </a:rPr>
              <a:t>Glosario de Términos. </a:t>
            </a:r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0658A5-2A6E-5454-57ED-BE3E287B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13" y="2961404"/>
            <a:ext cx="12774808" cy="476316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5DC7DF-8455-26BC-02F0-337218286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93" y="1419431"/>
            <a:ext cx="2686425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44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310056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Regular"/>
        <a:ea typeface="Poppins Regular"/>
        <a:cs typeface="Poppins Regular"/>
      </a:majorFont>
      <a:minorFont>
        <a:latin typeface="Poppins Regular"/>
        <a:ea typeface="Poppins Regular"/>
        <a:cs typeface="Poppi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Medium"/>
            <a:ea typeface="Poppins Medium"/>
            <a:cs typeface="Poppins Medium"/>
            <a:sym typeface="Poppins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5461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310056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Poppins Regular"/>
        <a:ea typeface="Poppins Regular"/>
        <a:cs typeface="Poppins Regular"/>
      </a:majorFont>
      <a:minorFont>
        <a:latin typeface="Poppins Regular"/>
        <a:ea typeface="Poppins Regular"/>
        <a:cs typeface="Poppins Regular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oppins Medium"/>
            <a:ea typeface="Poppins Medium"/>
            <a:cs typeface="Poppins Medium"/>
            <a:sym typeface="Poppins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>
        <a:spAutoFit/>
      </a:bodyPr>
      <a:lstStyle>
        <a:defPPr marL="0" marR="0" indent="0" algn="l" defTabSz="5461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310056"/>
            </a:solidFill>
            <a:effectLst/>
            <a:uFillTx/>
            <a:latin typeface="Poppins Light"/>
            <a:ea typeface="Poppins Light"/>
            <a:cs typeface="Poppins Light"/>
            <a:sym typeface="Poppi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Cuzzi</dc:creator>
  <cp:revision>1</cp:revision>
  <dcterms:modified xsi:type="dcterms:W3CDTF">2023-09-18T23:57:03Z</dcterms:modified>
</cp:coreProperties>
</file>